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0A14"/>
    <a:srgbClr val="D50115"/>
    <a:srgbClr val="FDE3E5"/>
    <a:srgbClr val="F48D8F"/>
    <a:srgbClr val="30F047"/>
    <a:srgbClr val="FC1932"/>
    <a:srgbClr val="FE1A2B"/>
    <a:srgbClr val="FE2033"/>
    <a:srgbClr val="71050F"/>
    <a:srgbClr val="8B0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5A3D81-6AB8-4BC4-99CE-1D80208E30BF}" v="194" dt="2021-06-13T10:26:43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34" autoAdjust="0"/>
    <p:restoredTop sz="94660"/>
  </p:normalViewPr>
  <p:slideViewPr>
    <p:cSldViewPr snapToGrid="0">
      <p:cViewPr varScale="1">
        <p:scale>
          <a:sx n="72" d="100"/>
          <a:sy n="72" d="100"/>
        </p:scale>
        <p:origin x="23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uy Nguyen" userId="85becee7d21942b2" providerId="LiveId" clId="{680D23A1-C93B-4F15-B271-5E3D21477766}"/>
    <pc:docChg chg="undo custSel addSld delSld modSld modMainMaster addSection delSection modSection">
      <pc:chgData name="Quy Nguyen" userId="85becee7d21942b2" providerId="LiveId" clId="{680D23A1-C93B-4F15-B271-5E3D21477766}" dt="2021-06-11T08:44:03.017" v="671" actId="17851"/>
      <pc:docMkLst>
        <pc:docMk/>
      </pc:docMkLst>
      <pc:sldChg chg="addSp delSp modSp new mod modTransition delAnim modAnim chgLayout">
        <pc:chgData name="Quy Nguyen" userId="85becee7d21942b2" providerId="LiveId" clId="{680D23A1-C93B-4F15-B271-5E3D21477766}" dt="2021-06-11T08:38:38.720" v="654"/>
        <pc:sldMkLst>
          <pc:docMk/>
          <pc:sldMk cId="2898829445" sldId="256"/>
        </pc:sldMkLst>
        <pc:spChg chg="add mod topLvl">
          <ac:chgData name="Quy Nguyen" userId="85becee7d21942b2" providerId="LiveId" clId="{680D23A1-C93B-4F15-B271-5E3D21477766}" dt="2021-06-11T07:29:43.105" v="528" actId="20577"/>
          <ac:spMkLst>
            <pc:docMk/>
            <pc:sldMk cId="2898829445" sldId="256"/>
            <ac:spMk id="2" creationId="{02E90C94-3ABC-4DC0-AFE9-0863A4D3E140}"/>
          </ac:spMkLst>
        </pc:spChg>
        <pc:spChg chg="del">
          <ac:chgData name="Quy Nguyen" userId="85becee7d21942b2" providerId="LiveId" clId="{680D23A1-C93B-4F15-B271-5E3D21477766}" dt="2021-06-11T04:06:47.718" v="1" actId="478"/>
          <ac:spMkLst>
            <pc:docMk/>
            <pc:sldMk cId="2898829445" sldId="256"/>
            <ac:spMk id="2" creationId="{305B3F12-1102-4F62-B91E-3D681BE56044}"/>
          </ac:spMkLst>
        </pc:spChg>
        <pc:spChg chg="del">
          <ac:chgData name="Quy Nguyen" userId="85becee7d21942b2" providerId="LiveId" clId="{680D23A1-C93B-4F15-B271-5E3D21477766}" dt="2021-06-11T04:06:47.718" v="1" actId="478"/>
          <ac:spMkLst>
            <pc:docMk/>
            <pc:sldMk cId="2898829445" sldId="256"/>
            <ac:spMk id="3" creationId="{ABADFE59-B801-4101-938E-A4ACC12545EE}"/>
          </ac:spMkLst>
        </pc:spChg>
        <pc:spChg chg="add del mod">
          <ac:chgData name="Quy Nguyen" userId="85becee7d21942b2" providerId="LiveId" clId="{680D23A1-C93B-4F15-B271-5E3D21477766}" dt="2021-06-11T07:26:57.417" v="497" actId="767"/>
          <ac:spMkLst>
            <pc:docMk/>
            <pc:sldMk cId="2898829445" sldId="256"/>
            <ac:spMk id="4" creationId="{75AEC1FC-FE26-4F6D-BCB3-29A8880A086E}"/>
          </ac:spMkLst>
        </pc:spChg>
        <pc:spChg chg="add del mod">
          <ac:chgData name="Quy Nguyen" userId="85becee7d21942b2" providerId="LiveId" clId="{680D23A1-C93B-4F15-B271-5E3D21477766}" dt="2021-06-11T04:22:59.686" v="26" actId="478"/>
          <ac:spMkLst>
            <pc:docMk/>
            <pc:sldMk cId="2898829445" sldId="256"/>
            <ac:spMk id="6" creationId="{66CF828B-251F-4760-ADF7-F1E17A385BF7}"/>
          </ac:spMkLst>
        </pc:spChg>
        <pc:spChg chg="add mod">
          <ac:chgData name="Quy Nguyen" userId="85becee7d21942b2" providerId="LiveId" clId="{680D23A1-C93B-4F15-B271-5E3D21477766}" dt="2021-06-11T08:37:35.369" v="637" actId="962"/>
          <ac:spMkLst>
            <pc:docMk/>
            <pc:sldMk cId="2898829445" sldId="256"/>
            <ac:spMk id="7" creationId="{D123805C-FC3B-43C9-9953-5FD686F5C675}"/>
          </ac:spMkLst>
        </pc:spChg>
        <pc:spChg chg="add mod">
          <ac:chgData name="Quy Nguyen" userId="85becee7d21942b2" providerId="LiveId" clId="{680D23A1-C93B-4F15-B271-5E3D21477766}" dt="2021-06-11T04:54:37.742" v="171" actId="1076"/>
          <ac:spMkLst>
            <pc:docMk/>
            <pc:sldMk cId="2898829445" sldId="256"/>
            <ac:spMk id="9" creationId="{F56DC1B4-EF8D-43E0-B96E-D6E12B2A4C1A}"/>
          </ac:spMkLst>
        </pc:spChg>
        <pc:spChg chg="add mod">
          <ac:chgData name="Quy Nguyen" userId="85becee7d21942b2" providerId="LiveId" clId="{680D23A1-C93B-4F15-B271-5E3D21477766}" dt="2021-06-11T08:37:39.008" v="638" actId="962"/>
          <ac:spMkLst>
            <pc:docMk/>
            <pc:sldMk cId="2898829445" sldId="256"/>
            <ac:spMk id="10" creationId="{F3F16927-A8DE-44FF-A163-55A726AD8A9C}"/>
          </ac:spMkLst>
        </pc:spChg>
        <pc:spChg chg="add mod">
          <ac:chgData name="Quy Nguyen" userId="85becee7d21942b2" providerId="LiveId" clId="{680D23A1-C93B-4F15-B271-5E3D21477766}" dt="2021-06-11T08:37:42.288" v="639" actId="962"/>
          <ac:spMkLst>
            <pc:docMk/>
            <pc:sldMk cId="2898829445" sldId="256"/>
            <ac:spMk id="11" creationId="{52982F0C-DEDB-4F68-A094-CF2A3D5F6F3E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2" creationId="{9395BC9B-48B2-4C8C-808C-C24664892E9A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3" creationId="{45F9A87C-EB06-4E1D-B328-431AFA73BC0E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4" creationId="{862A6EEA-812A-4B42-A4F6-D6D8B6F01D0F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5" creationId="{56743574-0D41-4137-9F69-268B9F9030EA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6" creationId="{5B45CE8E-B45C-465C-B00D-64CFC8F3C0B4}"/>
          </ac:spMkLst>
        </pc:spChg>
        <pc:spChg chg="add del mod">
          <ac:chgData name="Quy Nguyen" userId="85becee7d21942b2" providerId="LiveId" clId="{680D23A1-C93B-4F15-B271-5E3D21477766}" dt="2021-06-11T04:50:29.093" v="88" actId="478"/>
          <ac:spMkLst>
            <pc:docMk/>
            <pc:sldMk cId="2898829445" sldId="256"/>
            <ac:spMk id="17" creationId="{1EE7D7D6-A1C3-4832-9B30-0158D60344FD}"/>
          </ac:spMkLst>
        </pc:spChg>
        <pc:spChg chg="add mod">
          <ac:chgData name="Quy Nguyen" userId="85becee7d21942b2" providerId="LiveId" clId="{680D23A1-C93B-4F15-B271-5E3D21477766}" dt="2021-06-11T08:37:45.483" v="640" actId="962"/>
          <ac:spMkLst>
            <pc:docMk/>
            <pc:sldMk cId="2898829445" sldId="256"/>
            <ac:spMk id="18" creationId="{2CF47D8B-65ED-4732-A8F6-DA2F0A5C6534}"/>
          </ac:spMkLst>
        </pc:spChg>
        <pc:spChg chg="add mod">
          <ac:chgData name="Quy Nguyen" userId="85becee7d21942b2" providerId="LiveId" clId="{680D23A1-C93B-4F15-B271-5E3D21477766}" dt="2021-06-11T08:37:48.377" v="641" actId="962"/>
          <ac:spMkLst>
            <pc:docMk/>
            <pc:sldMk cId="2898829445" sldId="256"/>
            <ac:spMk id="19" creationId="{E583F3C3-1759-4737-9496-3B3ECA9DF2F1}"/>
          </ac:spMkLst>
        </pc:spChg>
        <pc:spChg chg="add mod">
          <ac:chgData name="Quy Nguyen" userId="85becee7d21942b2" providerId="LiveId" clId="{680D23A1-C93B-4F15-B271-5E3D21477766}" dt="2021-06-11T08:37:53.725" v="642" actId="962"/>
          <ac:spMkLst>
            <pc:docMk/>
            <pc:sldMk cId="2898829445" sldId="256"/>
            <ac:spMk id="20" creationId="{96C5836C-885D-46EE-9872-DA92ADD93AF9}"/>
          </ac:spMkLst>
        </pc:spChg>
        <pc:spChg chg="add mod">
          <ac:chgData name="Quy Nguyen" userId="85becee7d21942b2" providerId="LiveId" clId="{680D23A1-C93B-4F15-B271-5E3D21477766}" dt="2021-06-11T08:37:57.147" v="643" actId="962"/>
          <ac:spMkLst>
            <pc:docMk/>
            <pc:sldMk cId="2898829445" sldId="256"/>
            <ac:spMk id="21" creationId="{D4963473-AFA7-4C4C-8491-722F758DB492}"/>
          </ac:spMkLst>
        </pc:spChg>
        <pc:spChg chg="add mod">
          <ac:chgData name="Quy Nguyen" userId="85becee7d21942b2" providerId="LiveId" clId="{680D23A1-C93B-4F15-B271-5E3D21477766}" dt="2021-06-11T08:38:00.678" v="644" actId="962"/>
          <ac:spMkLst>
            <pc:docMk/>
            <pc:sldMk cId="2898829445" sldId="256"/>
            <ac:spMk id="22" creationId="{9EF86259-3C71-44D3-98AA-86C6D4F1E377}"/>
          </ac:spMkLst>
        </pc:spChg>
        <pc:spChg chg="add mod">
          <ac:chgData name="Quy Nguyen" userId="85becee7d21942b2" providerId="LiveId" clId="{680D23A1-C93B-4F15-B271-5E3D21477766}" dt="2021-06-11T08:38:04.751" v="645" actId="962"/>
          <ac:spMkLst>
            <pc:docMk/>
            <pc:sldMk cId="2898829445" sldId="256"/>
            <ac:spMk id="23" creationId="{77754C8E-1038-4761-BDB2-5AF39102AA3B}"/>
          </ac:spMkLst>
        </pc:spChg>
        <pc:spChg chg="mod">
          <ac:chgData name="Quy Nguyen" userId="85becee7d21942b2" providerId="LiveId" clId="{680D23A1-C93B-4F15-B271-5E3D21477766}" dt="2021-06-11T04:55:22.416" v="174" actId="207"/>
          <ac:spMkLst>
            <pc:docMk/>
            <pc:sldMk cId="2898829445" sldId="256"/>
            <ac:spMk id="25" creationId="{9AC09B73-1CB5-4C94-93C0-EBE142F34AA3}"/>
          </ac:spMkLst>
        </pc:spChg>
        <pc:spChg chg="mod">
          <ac:chgData name="Quy Nguyen" userId="85becee7d21942b2" providerId="LiveId" clId="{680D23A1-C93B-4F15-B271-5E3D21477766}" dt="2021-06-11T04:55:00.277" v="172" actId="207"/>
          <ac:spMkLst>
            <pc:docMk/>
            <pc:sldMk cId="2898829445" sldId="256"/>
            <ac:spMk id="26" creationId="{2CE753CF-50DE-453C-91FC-CD522FC2B24A}"/>
          </ac:spMkLst>
        </pc:spChg>
        <pc:spChg chg="add mod">
          <ac:chgData name="Quy Nguyen" userId="85becee7d21942b2" providerId="LiveId" clId="{680D23A1-C93B-4F15-B271-5E3D21477766}" dt="2021-06-11T07:29:41.018" v="527" actId="20577"/>
          <ac:spMkLst>
            <pc:docMk/>
            <pc:sldMk cId="2898829445" sldId="256"/>
            <ac:spMk id="27" creationId="{30D996F2-95AF-48EB-8E97-A2523D5F4673}"/>
          </ac:spMkLst>
        </pc:spChg>
        <pc:spChg chg="add mod">
          <ac:chgData name="Quy Nguyen" userId="85becee7d21942b2" providerId="LiveId" clId="{680D23A1-C93B-4F15-B271-5E3D21477766}" dt="2021-06-11T07:29:37.701" v="526" actId="20577"/>
          <ac:spMkLst>
            <pc:docMk/>
            <pc:sldMk cId="2898829445" sldId="256"/>
            <ac:spMk id="28" creationId="{E2D9D61E-C96F-40C0-B6B1-6DA4E79C81B5}"/>
          </ac:spMkLst>
        </pc:spChg>
        <pc:spChg chg="add mod">
          <ac:chgData name="Quy Nguyen" userId="85becee7d21942b2" providerId="LiveId" clId="{680D23A1-C93B-4F15-B271-5E3D21477766}" dt="2021-06-11T04:54:37.742" v="171" actId="1076"/>
          <ac:spMkLst>
            <pc:docMk/>
            <pc:sldMk cId="2898829445" sldId="256"/>
            <ac:spMk id="29" creationId="{24DC6A72-2380-4FE7-83CF-2B210E46CF30}"/>
          </ac:spMkLst>
        </pc:spChg>
        <pc:spChg chg="add mod">
          <ac:chgData name="Quy Nguyen" userId="85becee7d21942b2" providerId="LiveId" clId="{680D23A1-C93B-4F15-B271-5E3D21477766}" dt="2021-06-11T07:29:35.857" v="525" actId="20577"/>
          <ac:spMkLst>
            <pc:docMk/>
            <pc:sldMk cId="2898829445" sldId="256"/>
            <ac:spMk id="30" creationId="{982921A3-A3A7-402F-AE66-4D91B49CFF3B}"/>
          </ac:spMkLst>
        </pc:spChg>
        <pc:spChg chg="add mod">
          <ac:chgData name="Quy Nguyen" userId="85becee7d21942b2" providerId="LiveId" clId="{680D23A1-C93B-4F15-B271-5E3D21477766}" dt="2021-06-11T07:29:33.116" v="524" actId="20577"/>
          <ac:spMkLst>
            <pc:docMk/>
            <pc:sldMk cId="2898829445" sldId="256"/>
            <ac:spMk id="31" creationId="{D3053C17-D9FB-4275-8491-3EDAF8FA04CB}"/>
          </ac:spMkLst>
        </pc:spChg>
        <pc:spChg chg="add mod">
          <ac:chgData name="Quy Nguyen" userId="85becee7d21942b2" providerId="LiveId" clId="{680D23A1-C93B-4F15-B271-5E3D21477766}" dt="2021-06-11T07:29:49.435" v="531" actId="20577"/>
          <ac:spMkLst>
            <pc:docMk/>
            <pc:sldMk cId="2898829445" sldId="256"/>
            <ac:spMk id="32" creationId="{ECFD63A5-D252-4F9E-927E-A76560885AE5}"/>
          </ac:spMkLst>
        </pc:spChg>
        <pc:spChg chg="add mod">
          <ac:chgData name="Quy Nguyen" userId="85becee7d21942b2" providerId="LiveId" clId="{680D23A1-C93B-4F15-B271-5E3D21477766}" dt="2021-06-11T07:29:46.683" v="530" actId="20577"/>
          <ac:spMkLst>
            <pc:docMk/>
            <pc:sldMk cId="2898829445" sldId="256"/>
            <ac:spMk id="33" creationId="{4DA2BE99-FDE6-4F2C-97A0-D1DDD2FA1303}"/>
          </ac:spMkLst>
        </pc:spChg>
        <pc:spChg chg="add mod">
          <ac:chgData name="Quy Nguyen" userId="85becee7d21942b2" providerId="LiveId" clId="{680D23A1-C93B-4F15-B271-5E3D21477766}" dt="2021-06-11T07:29:45.110" v="529" actId="20577"/>
          <ac:spMkLst>
            <pc:docMk/>
            <pc:sldMk cId="2898829445" sldId="256"/>
            <ac:spMk id="35" creationId="{3F0842A6-1926-48B4-A159-1E4E742388D2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1" creationId="{E7FE149D-5B0A-48E4-93A4-59E57B24E8A8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2" creationId="{B573EAC3-0EBC-4382-8886-AFDD41129CFE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3" creationId="{FB4648D8-E300-460E-ACB7-F61A4E55A031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4" creationId="{7C46FF1A-A788-422F-AF2A-D11D8A3ED9F8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5" creationId="{E10229D2-B03F-4890-A02C-6CC34372E7AC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6" creationId="{A3E33292-A5D7-40B8-8D32-207540582E96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7" creationId="{250F057F-0267-45B3-8F2A-41A35E9F1BD2}"/>
          </ac:spMkLst>
        </pc:spChg>
        <pc:spChg chg="mod">
          <ac:chgData name="Quy Nguyen" userId="85becee7d21942b2" providerId="LiveId" clId="{680D23A1-C93B-4F15-B271-5E3D21477766}" dt="2021-06-11T08:06:49.081" v="565"/>
          <ac:spMkLst>
            <pc:docMk/>
            <pc:sldMk cId="2898829445" sldId="256"/>
            <ac:spMk id="48" creationId="{279BC0AC-121F-4122-AD81-87AAB60D4515}"/>
          </ac:spMkLst>
        </pc:spChg>
        <pc:spChg chg="add del mod">
          <ac:chgData name="Quy Nguyen" userId="85becee7d21942b2" providerId="LiveId" clId="{680D23A1-C93B-4F15-B271-5E3D21477766}" dt="2021-06-11T08:07:12.338" v="568" actId="478"/>
          <ac:spMkLst>
            <pc:docMk/>
            <pc:sldMk cId="2898829445" sldId="256"/>
            <ac:spMk id="49" creationId="{1E935B3A-5C44-4640-80A6-9069F39BAD96}"/>
          </ac:spMkLst>
        </pc:spChg>
        <pc:grpChg chg="add mod">
          <ac:chgData name="Quy Nguyen" userId="85becee7d21942b2" providerId="LiveId" clId="{680D23A1-C93B-4F15-B271-5E3D21477766}" dt="2021-06-11T07:26:58.668" v="499" actId="164"/>
          <ac:grpSpMkLst>
            <pc:docMk/>
            <pc:sldMk cId="2898829445" sldId="256"/>
            <ac:grpSpMk id="3" creationId="{9FF1EC45-800D-4525-BEFA-D355A6639204}"/>
          </ac:grpSpMkLst>
        </pc:grpChg>
        <pc:grpChg chg="add del mod">
          <ac:chgData name="Quy Nguyen" userId="85becee7d21942b2" providerId="LiveId" clId="{680D23A1-C93B-4F15-B271-5E3D21477766}" dt="2021-06-11T07:27:21.358" v="502" actId="165"/>
          <ac:grpSpMkLst>
            <pc:docMk/>
            <pc:sldMk cId="2898829445" sldId="256"/>
            <ac:grpSpMk id="5" creationId="{A50CBCBD-6783-4ABA-A41B-E337240E0AEA}"/>
          </ac:grpSpMkLst>
        </pc:grpChg>
        <pc:grpChg chg="add mod">
          <ac:chgData name="Quy Nguyen" userId="85becee7d21942b2" providerId="LiveId" clId="{680D23A1-C93B-4F15-B271-5E3D21477766}" dt="2021-06-11T07:28:08.308" v="505" actId="164"/>
          <ac:grpSpMkLst>
            <pc:docMk/>
            <pc:sldMk cId="2898829445" sldId="256"/>
            <ac:grpSpMk id="6" creationId="{1D8317D8-0A5D-439A-9566-B45D30F6E6D3}"/>
          </ac:grpSpMkLst>
        </pc:grpChg>
        <pc:grpChg chg="add mod">
          <ac:chgData name="Quy Nguyen" userId="85becee7d21942b2" providerId="LiveId" clId="{680D23A1-C93B-4F15-B271-5E3D21477766}" dt="2021-06-11T07:28:31.189" v="508" actId="164"/>
          <ac:grpSpMkLst>
            <pc:docMk/>
            <pc:sldMk cId="2898829445" sldId="256"/>
            <ac:grpSpMk id="12" creationId="{D7C91E73-F0A7-4FC1-9F02-45E62AAFE7FD}"/>
          </ac:grpSpMkLst>
        </pc:grpChg>
        <pc:grpChg chg="add mod">
          <ac:chgData name="Quy Nguyen" userId="85becee7d21942b2" providerId="LiveId" clId="{680D23A1-C93B-4F15-B271-5E3D21477766}" dt="2021-06-11T07:28:45.456" v="511" actId="164"/>
          <ac:grpSpMkLst>
            <pc:docMk/>
            <pc:sldMk cId="2898829445" sldId="256"/>
            <ac:grpSpMk id="13" creationId="{309FA1B0-6A66-4AD6-8C93-933FB8B55EDE}"/>
          </ac:grpSpMkLst>
        </pc:grpChg>
        <pc:grpChg chg="add mod">
          <ac:chgData name="Quy Nguyen" userId="85becee7d21942b2" providerId="LiveId" clId="{680D23A1-C93B-4F15-B271-5E3D21477766}" dt="2021-06-11T07:28:58.564" v="514" actId="164"/>
          <ac:grpSpMkLst>
            <pc:docMk/>
            <pc:sldMk cId="2898829445" sldId="256"/>
            <ac:grpSpMk id="14" creationId="{7F441F5C-4EC3-4E9A-9443-963FF62C2938}"/>
          </ac:grpSpMkLst>
        </pc:grpChg>
        <pc:grpChg chg="add mod">
          <ac:chgData name="Quy Nguyen" userId="85becee7d21942b2" providerId="LiveId" clId="{680D23A1-C93B-4F15-B271-5E3D21477766}" dt="2021-06-11T07:29:07.392" v="517" actId="164"/>
          <ac:grpSpMkLst>
            <pc:docMk/>
            <pc:sldMk cId="2898829445" sldId="256"/>
            <ac:grpSpMk id="15" creationId="{21E31729-1F01-4540-9553-0A95B9946F73}"/>
          </ac:grpSpMkLst>
        </pc:grpChg>
        <pc:grpChg chg="add mod">
          <ac:chgData name="Quy Nguyen" userId="85becee7d21942b2" providerId="LiveId" clId="{680D23A1-C93B-4F15-B271-5E3D21477766}" dt="2021-06-11T07:29:17.960" v="520" actId="164"/>
          <ac:grpSpMkLst>
            <pc:docMk/>
            <pc:sldMk cId="2898829445" sldId="256"/>
            <ac:grpSpMk id="16" creationId="{DDE1CD95-B629-450F-9415-EF458CF456CA}"/>
          </ac:grpSpMkLst>
        </pc:grpChg>
        <pc:grpChg chg="add mod">
          <ac:chgData name="Quy Nguyen" userId="85becee7d21942b2" providerId="LiveId" clId="{680D23A1-C93B-4F15-B271-5E3D21477766}" dt="2021-06-11T07:29:26.516" v="523" actId="164"/>
          <ac:grpSpMkLst>
            <pc:docMk/>
            <pc:sldMk cId="2898829445" sldId="256"/>
            <ac:grpSpMk id="17" creationId="{1A4F37A9-160B-4EB1-B026-5326928CCA9B}"/>
          </ac:grpSpMkLst>
        </pc:grpChg>
        <pc:grpChg chg="add mod">
          <ac:chgData name="Quy Nguyen" userId="85becee7d21942b2" providerId="LiveId" clId="{680D23A1-C93B-4F15-B271-5E3D21477766}" dt="2021-06-11T07:32:08.759" v="532" actId="962"/>
          <ac:grpSpMkLst>
            <pc:docMk/>
            <pc:sldMk cId="2898829445" sldId="256"/>
            <ac:grpSpMk id="24" creationId="{AF2A3D28-9AF6-46D4-9A04-34186A020203}"/>
          </ac:grpSpMkLst>
        </pc:grpChg>
        <pc:grpChg chg="add mod">
          <ac:chgData name="Quy Nguyen" userId="85becee7d21942b2" providerId="LiveId" clId="{680D23A1-C93B-4F15-B271-5E3D21477766}" dt="2021-06-11T07:29:26.516" v="523" actId="164"/>
          <ac:grpSpMkLst>
            <pc:docMk/>
            <pc:sldMk cId="2898829445" sldId="256"/>
            <ac:grpSpMk id="34" creationId="{7581D865-DFE2-40C4-83C6-8DF676B7BE3E}"/>
          </ac:grpSpMkLst>
        </pc:grpChg>
        <pc:grpChg chg="add del mod">
          <ac:chgData name="Quy Nguyen" userId="85becee7d21942b2" providerId="LiveId" clId="{680D23A1-C93B-4F15-B271-5E3D21477766}" dt="2021-06-11T08:07:12.338" v="568" actId="478"/>
          <ac:grpSpMkLst>
            <pc:docMk/>
            <pc:sldMk cId="2898829445" sldId="256"/>
            <ac:grpSpMk id="39" creationId="{BA20679A-D866-444A-945B-78BD7A80D7EF}"/>
          </ac:grpSpMkLst>
        </pc:grpChg>
        <pc:picChg chg="add del mod">
          <ac:chgData name="Quy Nguyen" userId="85becee7d21942b2" providerId="LiveId" clId="{680D23A1-C93B-4F15-B271-5E3D21477766}" dt="2021-06-11T04:08:16.438" v="13" actId="21"/>
          <ac:picMkLst>
            <pc:docMk/>
            <pc:sldMk cId="2898829445" sldId="256"/>
            <ac:picMk id="5" creationId="{9471A2CD-2924-43E4-AC44-ED4588019840}"/>
          </ac:picMkLst>
        </pc:picChg>
        <pc:picChg chg="add mod topLvl">
          <ac:chgData name="Quy Nguyen" userId="85becee7d21942b2" providerId="LiveId" clId="{680D23A1-C93B-4F15-B271-5E3D21477766}" dt="2021-06-11T07:28:05.108" v="504" actId="164"/>
          <ac:picMkLst>
            <pc:docMk/>
            <pc:sldMk cId="2898829445" sldId="256"/>
            <ac:picMk id="8" creationId="{2606CF9A-F02D-439A-89CF-5999215EBBFF}"/>
          </ac:picMkLst>
        </pc:picChg>
        <pc:picChg chg="add mod">
          <ac:chgData name="Quy Nguyen" userId="85becee7d21942b2" providerId="LiveId" clId="{680D23A1-C93B-4F15-B271-5E3D21477766}" dt="2021-06-11T07:37:21.058" v="547" actId="1076"/>
          <ac:picMkLst>
            <pc:docMk/>
            <pc:sldMk cId="2898829445" sldId="256"/>
            <ac:picMk id="36" creationId="{19A147E2-B614-4870-ACC3-4736647B12D3}"/>
          </ac:picMkLst>
        </pc:picChg>
        <pc:picChg chg="add mod">
          <ac:chgData name="Quy Nguyen" userId="85becee7d21942b2" providerId="LiveId" clId="{680D23A1-C93B-4F15-B271-5E3D21477766}" dt="2021-06-11T07:32:36.994" v="536" actId="1076"/>
          <ac:picMkLst>
            <pc:docMk/>
            <pc:sldMk cId="2898829445" sldId="256"/>
            <ac:picMk id="37" creationId="{BA26F54E-1C31-4FD6-83D0-94D203B4AE47}"/>
          </ac:picMkLst>
        </pc:picChg>
        <pc:picChg chg="mod">
          <ac:chgData name="Quy Nguyen" userId="85becee7d21942b2" providerId="LiveId" clId="{680D23A1-C93B-4F15-B271-5E3D21477766}" dt="2021-06-11T08:06:49.081" v="565"/>
          <ac:picMkLst>
            <pc:docMk/>
            <pc:sldMk cId="2898829445" sldId="256"/>
            <ac:picMk id="40" creationId="{E2F2122C-DCCB-4B6D-936C-5079CC5EA356}"/>
          </ac:picMkLst>
        </pc:picChg>
        <pc:picChg chg="add del mod">
          <ac:chgData name="Quy Nguyen" userId="85becee7d21942b2" providerId="LiveId" clId="{680D23A1-C93B-4F15-B271-5E3D21477766}" dt="2021-06-11T04:06:53.356" v="4" actId="478"/>
          <ac:picMkLst>
            <pc:docMk/>
            <pc:sldMk cId="2898829445" sldId="256"/>
            <ac:picMk id="1026" creationId="{FB8F9D64-B568-4080-A871-C9D4E6F1AAFE}"/>
          </ac:picMkLst>
        </pc:picChg>
        <pc:picChg chg="add del mod">
          <ac:chgData name="Quy Nguyen" userId="85becee7d21942b2" providerId="LiveId" clId="{680D23A1-C93B-4F15-B271-5E3D21477766}" dt="2021-06-11T04:56:36.478" v="180" actId="478"/>
          <ac:picMkLst>
            <pc:docMk/>
            <pc:sldMk cId="2898829445" sldId="256"/>
            <ac:picMk id="1028" creationId="{D26864DE-3834-4D18-8A0D-158A510860B5}"/>
          </ac:picMkLst>
        </pc:picChg>
        <pc:picChg chg="add del mod">
          <ac:chgData name="Quy Nguyen" userId="85becee7d21942b2" providerId="LiveId" clId="{680D23A1-C93B-4F15-B271-5E3D21477766}" dt="2021-06-11T04:56:57.883" v="187" actId="478"/>
          <ac:picMkLst>
            <pc:docMk/>
            <pc:sldMk cId="2898829445" sldId="256"/>
            <ac:picMk id="1030" creationId="{81A7BD75-13EB-4D73-BBCD-0495BA8F1289}"/>
          </ac:picMkLst>
        </pc:picChg>
        <pc:picChg chg="add del mod">
          <ac:chgData name="Quy Nguyen" userId="85becee7d21942b2" providerId="LiveId" clId="{680D23A1-C93B-4F15-B271-5E3D21477766}" dt="2021-06-11T07:32:30.869" v="534" actId="21"/>
          <ac:picMkLst>
            <pc:docMk/>
            <pc:sldMk cId="2898829445" sldId="256"/>
            <ac:picMk id="1032" creationId="{DDD59F89-E857-4358-810F-4ED8878D5427}"/>
          </ac:picMkLst>
        </pc:picChg>
      </pc:sldChg>
      <pc:sldChg chg="addSp delSp modSp new mod delAnim modAnim">
        <pc:chgData name="Quy Nguyen" userId="85becee7d21942b2" providerId="LiveId" clId="{680D23A1-C93B-4F15-B271-5E3D21477766}" dt="2021-06-11T08:34:34.902" v="630" actId="20577"/>
        <pc:sldMkLst>
          <pc:docMk/>
          <pc:sldMk cId="1250778852" sldId="257"/>
        </pc:sldMkLst>
        <pc:spChg chg="del">
          <ac:chgData name="Quy Nguyen" userId="85becee7d21942b2" providerId="LiveId" clId="{680D23A1-C93B-4F15-B271-5E3D21477766}" dt="2021-06-11T06:58:09.512" v="196" actId="478"/>
          <ac:spMkLst>
            <pc:docMk/>
            <pc:sldMk cId="1250778852" sldId="257"/>
            <ac:spMk id="2" creationId="{97EB18C7-4EEF-4AD0-BB60-54FFFBE17FF4}"/>
          </ac:spMkLst>
        </pc:spChg>
        <pc:spChg chg="del">
          <ac:chgData name="Quy Nguyen" userId="85becee7d21942b2" providerId="LiveId" clId="{680D23A1-C93B-4F15-B271-5E3D21477766}" dt="2021-06-11T06:58:09.512" v="196" actId="478"/>
          <ac:spMkLst>
            <pc:docMk/>
            <pc:sldMk cId="1250778852" sldId="257"/>
            <ac:spMk id="3" creationId="{5F621815-6FFB-4EFA-A3BD-873280B36995}"/>
          </ac:spMkLst>
        </pc:spChg>
        <pc:spChg chg="add del mod">
          <ac:chgData name="Quy Nguyen" userId="85becee7d21942b2" providerId="LiveId" clId="{680D23A1-C93B-4F15-B271-5E3D21477766}" dt="2021-06-11T07:08:31.064" v="206" actId="478"/>
          <ac:spMkLst>
            <pc:docMk/>
            <pc:sldMk cId="1250778852" sldId="257"/>
            <ac:spMk id="4" creationId="{DDA9A21B-ADE2-49EA-90D0-8197EEF3A051}"/>
          </ac:spMkLst>
        </pc:spChg>
        <pc:spChg chg="add mod">
          <ac:chgData name="Quy Nguyen" userId="85becee7d21942b2" providerId="LiveId" clId="{680D23A1-C93B-4F15-B271-5E3D21477766}" dt="2021-06-11T08:27:33.002" v="601" actId="962"/>
          <ac:spMkLst>
            <pc:docMk/>
            <pc:sldMk cId="1250778852" sldId="257"/>
            <ac:spMk id="5" creationId="{D50DCAB1-E9EA-4689-A907-A9CDDC890F1A}"/>
          </ac:spMkLst>
        </pc:spChg>
        <pc:spChg chg="add mod">
          <ac:chgData name="Quy Nguyen" userId="85becee7d21942b2" providerId="LiveId" clId="{680D23A1-C93B-4F15-B271-5E3D21477766}" dt="2021-06-11T08:27:35.417" v="602" actId="962"/>
          <ac:spMkLst>
            <pc:docMk/>
            <pc:sldMk cId="1250778852" sldId="257"/>
            <ac:spMk id="6" creationId="{411AB37C-AC6A-498F-BE47-49E97BCB9964}"/>
          </ac:spMkLst>
        </pc:spChg>
        <pc:spChg chg="add del mod">
          <ac:chgData name="Quy Nguyen" userId="85becee7d21942b2" providerId="LiveId" clId="{680D23A1-C93B-4F15-B271-5E3D21477766}" dt="2021-06-11T08:34:09.439" v="622" actId="478"/>
          <ac:spMkLst>
            <pc:docMk/>
            <pc:sldMk cId="1250778852" sldId="257"/>
            <ac:spMk id="7" creationId="{676405FA-F434-456F-A2B0-4E4C0F95ABC5}"/>
          </ac:spMkLst>
        </pc:spChg>
        <pc:spChg chg="add del mod">
          <ac:chgData name="Quy Nguyen" userId="85becee7d21942b2" providerId="LiveId" clId="{680D23A1-C93B-4F15-B271-5E3D21477766}" dt="2021-06-11T08:34:09.439" v="622" actId="478"/>
          <ac:spMkLst>
            <pc:docMk/>
            <pc:sldMk cId="1250778852" sldId="257"/>
            <ac:spMk id="8" creationId="{8F55ADF5-7C30-493F-A8CA-D9F1D576877B}"/>
          </ac:spMkLst>
        </pc:spChg>
        <pc:spChg chg="add mod">
          <ac:chgData name="Quy Nguyen" userId="85becee7d21942b2" providerId="LiveId" clId="{680D23A1-C93B-4F15-B271-5E3D21477766}" dt="2021-06-11T08:21:34.356" v="580" actId="164"/>
          <ac:spMkLst>
            <pc:docMk/>
            <pc:sldMk cId="1250778852" sldId="257"/>
            <ac:spMk id="9" creationId="{2F557739-0437-4607-9DA6-00CD37A4A503}"/>
          </ac:spMkLst>
        </pc:spChg>
        <pc:spChg chg="add mod">
          <ac:chgData name="Quy Nguyen" userId="85becee7d21942b2" providerId="LiveId" clId="{680D23A1-C93B-4F15-B271-5E3D21477766}" dt="2021-06-11T08:21:34.356" v="580" actId="164"/>
          <ac:spMkLst>
            <pc:docMk/>
            <pc:sldMk cId="1250778852" sldId="257"/>
            <ac:spMk id="10" creationId="{844E5DD5-9D36-4B93-AD3F-EE2A9E0EE518}"/>
          </ac:spMkLst>
        </pc:spChg>
        <pc:spChg chg="add mod">
          <ac:chgData name="Quy Nguyen" userId="85becee7d21942b2" providerId="LiveId" clId="{680D23A1-C93B-4F15-B271-5E3D21477766}" dt="2021-06-11T08:21:34.356" v="580" actId="164"/>
          <ac:spMkLst>
            <pc:docMk/>
            <pc:sldMk cId="1250778852" sldId="257"/>
            <ac:spMk id="11" creationId="{F067F010-EBCE-4F0B-A7FB-B8F73D54501F}"/>
          </ac:spMkLst>
        </pc:spChg>
        <pc:spChg chg="add mod">
          <ac:chgData name="Quy Nguyen" userId="85becee7d21942b2" providerId="LiveId" clId="{680D23A1-C93B-4F15-B271-5E3D21477766}" dt="2021-06-11T08:34:30.940" v="628" actId="20577"/>
          <ac:spMkLst>
            <pc:docMk/>
            <pc:sldMk cId="1250778852" sldId="257"/>
            <ac:spMk id="19" creationId="{400E7CDE-73EC-4B6B-92AD-1C3D838F5A52}"/>
          </ac:spMkLst>
        </pc:spChg>
        <pc:spChg chg="add mod">
          <ac:chgData name="Quy Nguyen" userId="85becee7d21942b2" providerId="LiveId" clId="{680D23A1-C93B-4F15-B271-5E3D21477766}" dt="2021-06-11T08:34:34.902" v="630" actId="20577"/>
          <ac:spMkLst>
            <pc:docMk/>
            <pc:sldMk cId="1250778852" sldId="257"/>
            <ac:spMk id="21" creationId="{4FD3F12F-C16B-49DF-91E9-4C4DB3AB1741}"/>
          </ac:spMkLst>
        </pc:spChg>
        <pc:grpChg chg="add mod">
          <ac:chgData name="Quy Nguyen" userId="85becee7d21942b2" providerId="LiveId" clId="{680D23A1-C93B-4F15-B271-5E3D21477766}" dt="2021-06-11T08:21:34.356" v="580" actId="164"/>
          <ac:grpSpMkLst>
            <pc:docMk/>
            <pc:sldMk cId="1250778852" sldId="257"/>
            <ac:grpSpMk id="18" creationId="{5B592196-3099-4C95-9E04-37735454B5EA}"/>
          </ac:grpSpMkLst>
        </pc:grpChg>
        <pc:picChg chg="add mod">
          <ac:chgData name="Quy Nguyen" userId="85becee7d21942b2" providerId="LiveId" clId="{680D23A1-C93B-4F15-B271-5E3D21477766}" dt="2021-06-11T07:15:01.774" v="402" actId="1076"/>
          <ac:picMkLst>
            <pc:docMk/>
            <pc:sldMk cId="1250778852" sldId="257"/>
            <ac:picMk id="13" creationId="{FCB9588F-D55B-4C92-8B57-44751F80098A}"/>
          </ac:picMkLst>
        </pc:picChg>
        <pc:picChg chg="add mod">
          <ac:chgData name="Quy Nguyen" userId="85becee7d21942b2" providerId="LiveId" clId="{680D23A1-C93B-4F15-B271-5E3D21477766}" dt="2021-06-11T07:18:07.423" v="464" actId="1076"/>
          <ac:picMkLst>
            <pc:docMk/>
            <pc:sldMk cId="1250778852" sldId="257"/>
            <ac:picMk id="14" creationId="{A2AD6968-C417-4857-8B8D-60582F16DA84}"/>
          </ac:picMkLst>
        </pc:picChg>
        <pc:picChg chg="add mod">
          <ac:chgData name="Quy Nguyen" userId="85becee7d21942b2" providerId="LiveId" clId="{680D23A1-C93B-4F15-B271-5E3D21477766}" dt="2021-06-11T07:16:48.141" v="408" actId="1076"/>
          <ac:picMkLst>
            <pc:docMk/>
            <pc:sldMk cId="1250778852" sldId="257"/>
            <ac:picMk id="15" creationId="{146CE727-F53D-4F11-B741-3827A5248F1D}"/>
          </ac:picMkLst>
        </pc:picChg>
        <pc:picChg chg="add del mod">
          <ac:chgData name="Quy Nguyen" userId="85becee7d21942b2" providerId="LiveId" clId="{680D23A1-C93B-4F15-B271-5E3D21477766}" dt="2021-06-11T08:34:09.439" v="622" actId="478"/>
          <ac:picMkLst>
            <pc:docMk/>
            <pc:sldMk cId="1250778852" sldId="257"/>
            <ac:picMk id="16" creationId="{F916C0C8-35A4-45D4-B66F-2BC558D7033A}"/>
          </ac:picMkLst>
        </pc:picChg>
        <pc:picChg chg="add del mod">
          <ac:chgData name="Quy Nguyen" userId="85becee7d21942b2" providerId="LiveId" clId="{680D23A1-C93B-4F15-B271-5E3D21477766}" dt="2021-06-11T08:34:09.439" v="622" actId="478"/>
          <ac:picMkLst>
            <pc:docMk/>
            <pc:sldMk cId="1250778852" sldId="257"/>
            <ac:picMk id="17" creationId="{BD14A9B2-9865-4B0F-9569-E789D0106B42}"/>
          </ac:picMkLst>
        </pc:picChg>
        <pc:picChg chg="add mod">
          <ac:chgData name="Quy Nguyen" userId="85becee7d21942b2" providerId="LiveId" clId="{680D23A1-C93B-4F15-B271-5E3D21477766}" dt="2021-06-11T08:34:18.368" v="624" actId="1076"/>
          <ac:picMkLst>
            <pc:docMk/>
            <pc:sldMk cId="1250778852" sldId="257"/>
            <ac:picMk id="20" creationId="{B576E011-F703-486A-82A3-2011B3721810}"/>
          </ac:picMkLst>
        </pc:picChg>
        <pc:picChg chg="add mod">
          <ac:chgData name="Quy Nguyen" userId="85becee7d21942b2" providerId="LiveId" clId="{680D23A1-C93B-4F15-B271-5E3D21477766}" dt="2021-06-11T08:34:24.848" v="626" actId="1076"/>
          <ac:picMkLst>
            <pc:docMk/>
            <pc:sldMk cId="1250778852" sldId="257"/>
            <ac:picMk id="22" creationId="{DC56532B-8DF7-4952-A841-EFAAE347E099}"/>
          </ac:picMkLst>
        </pc:picChg>
      </pc:sldChg>
      <pc:sldChg chg="delSp new del mod modClrScheme chgLayout">
        <pc:chgData name="Quy Nguyen" userId="85becee7d21942b2" providerId="LiveId" clId="{680D23A1-C93B-4F15-B271-5E3D21477766}" dt="2021-06-11T04:08:43.595" v="21" actId="47"/>
        <pc:sldMkLst>
          <pc:docMk/>
          <pc:sldMk cId="2045063749" sldId="257"/>
        </pc:sldMkLst>
        <pc:spChg chg="del">
          <ac:chgData name="Quy Nguyen" userId="85becee7d21942b2" providerId="LiveId" clId="{680D23A1-C93B-4F15-B271-5E3D21477766}" dt="2021-06-11T04:08:41.051" v="20" actId="700"/>
          <ac:spMkLst>
            <pc:docMk/>
            <pc:sldMk cId="2045063749" sldId="257"/>
            <ac:spMk id="2" creationId="{688C5EBD-AC6B-419B-BCF9-99738E6BC442}"/>
          </ac:spMkLst>
        </pc:spChg>
        <pc:spChg chg="del">
          <ac:chgData name="Quy Nguyen" userId="85becee7d21942b2" providerId="LiveId" clId="{680D23A1-C93B-4F15-B271-5E3D21477766}" dt="2021-06-11T04:08:41.051" v="20" actId="700"/>
          <ac:spMkLst>
            <pc:docMk/>
            <pc:sldMk cId="2045063749" sldId="257"/>
            <ac:spMk id="3" creationId="{DFE49988-AD98-4809-AB52-FC1D6B978A99}"/>
          </ac:spMkLst>
        </pc:spChg>
      </pc:sldChg>
      <pc:sldChg chg="new del">
        <pc:chgData name="Quy Nguyen" userId="85becee7d21942b2" providerId="LiveId" clId="{680D23A1-C93B-4F15-B271-5E3D21477766}" dt="2021-06-11T04:08:36.705" v="18" actId="680"/>
        <pc:sldMkLst>
          <pc:docMk/>
          <pc:sldMk cId="2426423375" sldId="257"/>
        </pc:sldMkLst>
      </pc:sldChg>
      <pc:sldChg chg="modSp add mod">
        <pc:chgData name="Quy Nguyen" userId="85becee7d21942b2" providerId="LiveId" clId="{680D23A1-C93B-4F15-B271-5E3D21477766}" dt="2021-06-11T08:38:53.856" v="663" actId="20577"/>
        <pc:sldMkLst>
          <pc:docMk/>
          <pc:sldMk cId="2937335230" sldId="258"/>
        </pc:sldMkLst>
        <pc:spChg chg="mod">
          <ac:chgData name="Quy Nguyen" userId="85becee7d21942b2" providerId="LiveId" clId="{680D23A1-C93B-4F15-B271-5E3D21477766}" dt="2021-06-11T08:38:53.856" v="663" actId="20577"/>
          <ac:spMkLst>
            <pc:docMk/>
            <pc:sldMk cId="2937335230" sldId="258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8:58.975" v="664" actId="20577"/>
        <pc:sldMkLst>
          <pc:docMk/>
          <pc:sldMk cId="1879115703" sldId="259"/>
        </pc:sldMkLst>
        <pc:spChg chg="mod">
          <ac:chgData name="Quy Nguyen" userId="85becee7d21942b2" providerId="LiveId" clId="{680D23A1-C93B-4F15-B271-5E3D21477766}" dt="2021-06-11T08:38:58.975" v="664" actId="20577"/>
          <ac:spMkLst>
            <pc:docMk/>
            <pc:sldMk cId="1879115703" sldId="259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01.970" v="665" actId="20577"/>
        <pc:sldMkLst>
          <pc:docMk/>
          <pc:sldMk cId="2269959569" sldId="260"/>
        </pc:sldMkLst>
        <pc:spChg chg="mod">
          <ac:chgData name="Quy Nguyen" userId="85becee7d21942b2" providerId="LiveId" clId="{680D23A1-C93B-4F15-B271-5E3D21477766}" dt="2021-06-11T08:39:01.970" v="665" actId="20577"/>
          <ac:spMkLst>
            <pc:docMk/>
            <pc:sldMk cId="2269959569" sldId="260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05.307" v="666" actId="20577"/>
        <pc:sldMkLst>
          <pc:docMk/>
          <pc:sldMk cId="1966287931" sldId="261"/>
        </pc:sldMkLst>
        <pc:spChg chg="mod">
          <ac:chgData name="Quy Nguyen" userId="85becee7d21942b2" providerId="LiveId" clId="{680D23A1-C93B-4F15-B271-5E3D21477766}" dt="2021-06-11T08:39:05.307" v="666" actId="20577"/>
          <ac:spMkLst>
            <pc:docMk/>
            <pc:sldMk cId="1966287931" sldId="261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07.662" v="667" actId="20577"/>
        <pc:sldMkLst>
          <pc:docMk/>
          <pc:sldMk cId="482587917" sldId="262"/>
        </pc:sldMkLst>
        <pc:spChg chg="mod">
          <ac:chgData name="Quy Nguyen" userId="85becee7d21942b2" providerId="LiveId" clId="{680D23A1-C93B-4F15-B271-5E3D21477766}" dt="2021-06-11T08:39:07.662" v="667" actId="20577"/>
          <ac:spMkLst>
            <pc:docMk/>
            <pc:sldMk cId="482587917" sldId="262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11.154" v="668" actId="20577"/>
        <pc:sldMkLst>
          <pc:docMk/>
          <pc:sldMk cId="3941451697" sldId="263"/>
        </pc:sldMkLst>
        <pc:spChg chg="mod">
          <ac:chgData name="Quy Nguyen" userId="85becee7d21942b2" providerId="LiveId" clId="{680D23A1-C93B-4F15-B271-5E3D21477766}" dt="2021-06-11T08:39:11.154" v="668" actId="20577"/>
          <ac:spMkLst>
            <pc:docMk/>
            <pc:sldMk cId="3941451697" sldId="263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14.522" v="669" actId="20577"/>
        <pc:sldMkLst>
          <pc:docMk/>
          <pc:sldMk cId="2350651547" sldId="264"/>
        </pc:sldMkLst>
        <pc:spChg chg="mod">
          <ac:chgData name="Quy Nguyen" userId="85becee7d21942b2" providerId="LiveId" clId="{680D23A1-C93B-4F15-B271-5E3D21477766}" dt="2021-06-11T08:39:14.522" v="669" actId="20577"/>
          <ac:spMkLst>
            <pc:docMk/>
            <pc:sldMk cId="2350651547" sldId="264"/>
            <ac:spMk id="10" creationId="{844E5DD5-9D36-4B93-AD3F-EE2A9E0EE518}"/>
          </ac:spMkLst>
        </pc:spChg>
      </pc:sldChg>
      <pc:sldChg chg="modSp add mod">
        <pc:chgData name="Quy Nguyen" userId="85becee7d21942b2" providerId="LiveId" clId="{680D23A1-C93B-4F15-B271-5E3D21477766}" dt="2021-06-11T08:39:17.924" v="670" actId="20577"/>
        <pc:sldMkLst>
          <pc:docMk/>
          <pc:sldMk cId="3703441733" sldId="265"/>
        </pc:sldMkLst>
        <pc:spChg chg="mod">
          <ac:chgData name="Quy Nguyen" userId="85becee7d21942b2" providerId="LiveId" clId="{680D23A1-C93B-4F15-B271-5E3D21477766}" dt="2021-06-11T08:39:17.924" v="670" actId="20577"/>
          <ac:spMkLst>
            <pc:docMk/>
            <pc:sldMk cId="3703441733" sldId="265"/>
            <ac:spMk id="10" creationId="{844E5DD5-9D36-4B93-AD3F-EE2A9E0EE518}"/>
          </ac:spMkLst>
        </pc:spChg>
      </pc:sldChg>
      <pc:sldMasterChg chg="modSldLayout">
        <pc:chgData name="Quy Nguyen" userId="85becee7d21942b2" providerId="LiveId" clId="{680D23A1-C93B-4F15-B271-5E3D21477766}" dt="2021-06-11T08:35:56.572" v="634" actId="478"/>
        <pc:sldMasterMkLst>
          <pc:docMk/>
          <pc:sldMasterMk cId="2514542041" sldId="2147483648"/>
        </pc:sldMasterMkLst>
        <pc:sldLayoutChg chg="addSp delSp modSp mod">
          <pc:chgData name="Quy Nguyen" userId="85becee7d21942b2" providerId="LiveId" clId="{680D23A1-C93B-4F15-B271-5E3D21477766}" dt="2021-06-11T08:35:55.644" v="633" actId="478"/>
          <pc:sldLayoutMkLst>
            <pc:docMk/>
            <pc:sldMasterMk cId="2514542041" sldId="2147483648"/>
            <pc:sldLayoutMk cId="2765029886" sldId="2147483649"/>
          </pc:sldLayoutMkLst>
          <pc:spChg chg="del">
            <ac:chgData name="Quy Nguyen" userId="85becee7d21942b2" providerId="LiveId" clId="{680D23A1-C93B-4F15-B271-5E3D21477766}" dt="2021-06-11T04:08:22.846" v="14" actId="478"/>
            <ac:spMkLst>
              <pc:docMk/>
              <pc:sldMasterMk cId="2514542041" sldId="2147483648"/>
              <pc:sldLayoutMk cId="2765029886" sldId="2147483649"/>
              <ac:spMk id="2" creationId="{DF47DBFD-1264-4D95-99EF-4CFD6A0740F4}"/>
            </ac:spMkLst>
          </pc:spChg>
          <pc:spChg chg="del">
            <ac:chgData name="Quy Nguyen" userId="85becee7d21942b2" providerId="LiveId" clId="{680D23A1-C93B-4F15-B271-5E3D21477766}" dt="2021-06-11T04:08:22.846" v="14" actId="478"/>
            <ac:spMkLst>
              <pc:docMk/>
              <pc:sldMasterMk cId="2514542041" sldId="2147483648"/>
              <pc:sldLayoutMk cId="2765029886" sldId="2147483649"/>
              <ac:spMk id="3" creationId="{7207417F-77FB-4456-B7CB-47035526C0A3}"/>
            </ac:spMkLst>
          </pc:spChg>
          <pc:spChg chg="del">
            <ac:chgData name="Quy Nguyen" userId="85becee7d21942b2" providerId="LiveId" clId="{680D23A1-C93B-4F15-B271-5E3D21477766}" dt="2021-06-11T04:08:22.846" v="14" actId="478"/>
            <ac:spMkLst>
              <pc:docMk/>
              <pc:sldMasterMk cId="2514542041" sldId="2147483648"/>
              <pc:sldLayoutMk cId="2765029886" sldId="2147483649"/>
              <ac:spMk id="4" creationId="{2E8ABCD6-73E7-4456-BFB2-ECC92633A584}"/>
            </ac:spMkLst>
          </pc:spChg>
          <pc:spChg chg="del">
            <ac:chgData name="Quy Nguyen" userId="85becee7d21942b2" providerId="LiveId" clId="{680D23A1-C93B-4F15-B271-5E3D21477766}" dt="2021-06-11T04:08:22.846" v="14" actId="478"/>
            <ac:spMkLst>
              <pc:docMk/>
              <pc:sldMasterMk cId="2514542041" sldId="2147483648"/>
              <pc:sldLayoutMk cId="2765029886" sldId="2147483649"/>
              <ac:spMk id="5" creationId="{5ED194E8-6971-4A77-9C68-78A36246D08E}"/>
            </ac:spMkLst>
          </pc:spChg>
          <pc:spChg chg="del">
            <ac:chgData name="Quy Nguyen" userId="85becee7d21942b2" providerId="LiveId" clId="{680D23A1-C93B-4F15-B271-5E3D21477766}" dt="2021-06-11T04:08:22.846" v="14" actId="478"/>
            <ac:spMkLst>
              <pc:docMk/>
              <pc:sldMasterMk cId="2514542041" sldId="2147483648"/>
              <pc:sldLayoutMk cId="2765029886" sldId="2147483649"/>
              <ac:spMk id="6" creationId="{0FD2CF2E-36CA-4481-9211-DC8DF06E979C}"/>
            </ac:spMkLst>
          </pc:spChg>
          <pc:picChg chg="add del mod">
            <ac:chgData name="Quy Nguyen" userId="85becee7d21942b2" providerId="LiveId" clId="{680D23A1-C93B-4F15-B271-5E3D21477766}" dt="2021-06-11T08:35:55.644" v="633" actId="478"/>
            <ac:picMkLst>
              <pc:docMk/>
              <pc:sldMasterMk cId="2514542041" sldId="2147483648"/>
              <pc:sldLayoutMk cId="2765029886" sldId="2147483649"/>
              <ac:picMk id="7" creationId="{D5FC69A5-7DFE-4F4B-9887-FB652B9252E3}"/>
            </ac:picMkLst>
          </pc:picChg>
        </pc:sldLayoutChg>
        <pc:sldLayoutChg chg="addSp delSp modSp mod">
          <pc:chgData name="Quy Nguyen" userId="85becee7d21942b2" providerId="LiveId" clId="{680D23A1-C93B-4F15-B271-5E3D21477766}" dt="2021-06-11T08:35:56.572" v="634" actId="478"/>
          <pc:sldLayoutMkLst>
            <pc:docMk/>
            <pc:sldMasterMk cId="2514542041" sldId="2147483648"/>
            <pc:sldLayoutMk cId="4006042015" sldId="2147483650"/>
          </pc:sldLayoutMkLst>
          <pc:spChg chg="del">
            <ac:chgData name="Quy Nguyen" userId="85becee7d21942b2" providerId="LiveId" clId="{680D23A1-C93B-4F15-B271-5E3D21477766}" dt="2021-06-11T07:06:46.001" v="197" actId="478"/>
            <ac:spMkLst>
              <pc:docMk/>
              <pc:sldMasterMk cId="2514542041" sldId="2147483648"/>
              <pc:sldLayoutMk cId="4006042015" sldId="2147483650"/>
              <ac:spMk id="2" creationId="{BCACDECD-B6B5-4EB1-8BAC-A460345E3B20}"/>
            </ac:spMkLst>
          </pc:spChg>
          <pc:spChg chg="del">
            <ac:chgData name="Quy Nguyen" userId="85becee7d21942b2" providerId="LiveId" clId="{680D23A1-C93B-4F15-B271-5E3D21477766}" dt="2021-06-11T07:06:46.001" v="197" actId="478"/>
            <ac:spMkLst>
              <pc:docMk/>
              <pc:sldMasterMk cId="2514542041" sldId="2147483648"/>
              <pc:sldLayoutMk cId="4006042015" sldId="2147483650"/>
              <ac:spMk id="3" creationId="{781DA64C-A9B1-47C9-A2F7-68D3EE148A1C}"/>
            </ac:spMkLst>
          </pc:spChg>
          <pc:spChg chg="del">
            <ac:chgData name="Quy Nguyen" userId="85becee7d21942b2" providerId="LiveId" clId="{680D23A1-C93B-4F15-B271-5E3D21477766}" dt="2021-06-11T07:06:46.001" v="197" actId="478"/>
            <ac:spMkLst>
              <pc:docMk/>
              <pc:sldMasterMk cId="2514542041" sldId="2147483648"/>
              <pc:sldLayoutMk cId="4006042015" sldId="2147483650"/>
              <ac:spMk id="4" creationId="{AB79FC2E-3E95-4F91-9465-B19E06B988DE}"/>
            </ac:spMkLst>
          </pc:spChg>
          <pc:spChg chg="del">
            <ac:chgData name="Quy Nguyen" userId="85becee7d21942b2" providerId="LiveId" clId="{680D23A1-C93B-4F15-B271-5E3D21477766}" dt="2021-06-11T07:06:46.001" v="197" actId="478"/>
            <ac:spMkLst>
              <pc:docMk/>
              <pc:sldMasterMk cId="2514542041" sldId="2147483648"/>
              <pc:sldLayoutMk cId="4006042015" sldId="2147483650"/>
              <ac:spMk id="5" creationId="{71E7B7C5-8116-4FE3-9227-7F447263A6F9}"/>
            </ac:spMkLst>
          </pc:spChg>
          <pc:spChg chg="del">
            <ac:chgData name="Quy Nguyen" userId="85becee7d21942b2" providerId="LiveId" clId="{680D23A1-C93B-4F15-B271-5E3D21477766}" dt="2021-06-11T07:06:46.001" v="197" actId="478"/>
            <ac:spMkLst>
              <pc:docMk/>
              <pc:sldMasterMk cId="2514542041" sldId="2147483648"/>
              <pc:sldLayoutMk cId="4006042015" sldId="2147483650"/>
              <ac:spMk id="6" creationId="{6DB3102B-05B7-4818-AA0F-E594689F3A73}"/>
            </ac:spMkLst>
          </pc:spChg>
          <pc:picChg chg="add del mod">
            <ac:chgData name="Quy Nguyen" userId="85becee7d21942b2" providerId="LiveId" clId="{680D23A1-C93B-4F15-B271-5E3D21477766}" dt="2021-06-11T08:35:56.572" v="634" actId="478"/>
            <ac:picMkLst>
              <pc:docMk/>
              <pc:sldMasterMk cId="2514542041" sldId="2147483648"/>
              <pc:sldLayoutMk cId="4006042015" sldId="2147483650"/>
              <ac:picMk id="8" creationId="{30C093C9-1D87-40E5-B7AC-B2FCFDBB9FC4}"/>
            </ac:picMkLst>
          </pc:picChg>
        </pc:sldLayoutChg>
      </pc:sldMasterChg>
    </pc:docChg>
  </pc:docChgLst>
  <pc:docChgLst>
    <pc:chgData name="Quy Nguyen" userId="85becee7d21942b2" providerId="LiveId" clId="{065E54A9-7FFB-4C6E-95F2-6B48E81DC5DD}"/>
    <pc:docChg chg="undo custSel addSld delSld modSld modMainMaster">
      <pc:chgData name="Quy Nguyen" userId="85becee7d21942b2" providerId="LiveId" clId="{065E54A9-7FFB-4C6E-95F2-6B48E81DC5DD}" dt="2021-06-11T08:52:08.096" v="54" actId="47"/>
      <pc:docMkLst>
        <pc:docMk/>
      </pc:docMkLst>
      <pc:sldChg chg="delSp modSp mod delAnim modAnim">
        <pc:chgData name="Quy Nguyen" userId="85becee7d21942b2" providerId="LiveId" clId="{065E54A9-7FFB-4C6E-95F2-6B48E81DC5DD}" dt="2021-06-11T08:46:38.906" v="28" actId="21"/>
        <pc:sldMkLst>
          <pc:docMk/>
          <pc:sldMk cId="2898829445" sldId="256"/>
        </pc:sldMkLst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2" creationId="{02E90C94-3ABC-4DC0-AFE9-0863A4D3E140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7" creationId="{D123805C-FC3B-43C9-9953-5FD686F5C675}"/>
          </ac:spMkLst>
        </pc:spChg>
        <pc:spChg chg="del">
          <ac:chgData name="Quy Nguyen" userId="85becee7d21942b2" providerId="LiveId" clId="{065E54A9-7FFB-4C6E-95F2-6B48E81DC5DD}" dt="2021-06-11T08:45:16.579" v="4" actId="478"/>
          <ac:spMkLst>
            <pc:docMk/>
            <pc:sldMk cId="2898829445" sldId="256"/>
            <ac:spMk id="9" creationId="{F56DC1B4-EF8D-43E0-B96E-D6E12B2A4C1A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10" creationId="{F3F16927-A8DE-44FF-A163-55A726AD8A9C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11" creationId="{52982F0C-DEDB-4F68-A094-CF2A3D5F6F3E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18" creationId="{2CF47D8B-65ED-4732-A8F6-DA2F0A5C6534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19" creationId="{E583F3C3-1759-4737-9496-3B3ECA9DF2F1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20" creationId="{96C5836C-885D-46EE-9872-DA92ADD93AF9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21" creationId="{D4963473-AFA7-4C4C-8491-722F758DB492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22" creationId="{9EF86259-3C71-44D3-98AA-86C6D4F1E377}"/>
          </ac:spMkLst>
        </pc:spChg>
        <pc:spChg chg="del">
          <ac:chgData name="Quy Nguyen" userId="85becee7d21942b2" providerId="LiveId" clId="{065E54A9-7FFB-4C6E-95F2-6B48E81DC5DD}" dt="2021-06-11T08:45:30.272" v="5" actId="478"/>
          <ac:spMkLst>
            <pc:docMk/>
            <pc:sldMk cId="2898829445" sldId="256"/>
            <ac:spMk id="23" creationId="{77754C8E-1038-4761-BDB2-5AF39102AA3B}"/>
          </ac:spMkLst>
        </pc:spChg>
        <pc:spChg chg="mod">
          <ac:chgData name="Quy Nguyen" userId="85becee7d21942b2" providerId="LiveId" clId="{065E54A9-7FFB-4C6E-95F2-6B48E81DC5DD}" dt="2021-06-11T08:46:22.451" v="25" actId="20577"/>
          <ac:spMkLst>
            <pc:docMk/>
            <pc:sldMk cId="2898829445" sldId="256"/>
            <ac:spMk id="26" creationId="{2CE753CF-50DE-453C-91FC-CD522FC2B24A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27" creationId="{30D996F2-95AF-48EB-8E97-A2523D5F4673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28" creationId="{E2D9D61E-C96F-40C0-B6B1-6DA4E79C81B5}"/>
          </ac:spMkLst>
        </pc:spChg>
        <pc:spChg chg="del">
          <ac:chgData name="Quy Nguyen" userId="85becee7d21942b2" providerId="LiveId" clId="{065E54A9-7FFB-4C6E-95F2-6B48E81DC5DD}" dt="2021-06-11T08:45:14.471" v="3" actId="478"/>
          <ac:spMkLst>
            <pc:docMk/>
            <pc:sldMk cId="2898829445" sldId="256"/>
            <ac:spMk id="29" creationId="{24DC6A72-2380-4FE7-83CF-2B210E46CF30}"/>
          </ac:spMkLst>
        </pc:spChg>
        <pc:spChg chg="del mod topLvl">
          <ac:chgData name="Quy Nguyen" userId="85becee7d21942b2" providerId="LiveId" clId="{065E54A9-7FFB-4C6E-95F2-6B48E81DC5DD}" dt="2021-06-11T08:45:52.194" v="16" actId="478"/>
          <ac:spMkLst>
            <pc:docMk/>
            <pc:sldMk cId="2898829445" sldId="256"/>
            <ac:spMk id="30" creationId="{982921A3-A3A7-402F-AE66-4D91B49CFF3B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31" creationId="{D3053C17-D9FB-4275-8491-3EDAF8FA04CB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32" creationId="{ECFD63A5-D252-4F9E-927E-A76560885AE5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33" creationId="{4DA2BE99-FDE6-4F2C-97A0-D1DDD2FA1303}"/>
          </ac:spMkLst>
        </pc:spChg>
        <pc:spChg chg="del mod topLvl">
          <ac:chgData name="Quy Nguyen" userId="85becee7d21942b2" providerId="LiveId" clId="{065E54A9-7FFB-4C6E-95F2-6B48E81DC5DD}" dt="2021-06-11T08:45:49.678" v="15" actId="478"/>
          <ac:spMkLst>
            <pc:docMk/>
            <pc:sldMk cId="2898829445" sldId="256"/>
            <ac:spMk id="35" creationId="{3F0842A6-1926-48B4-A159-1E4E742388D2}"/>
          </ac:spMkLst>
        </pc:spChg>
        <pc:grpChg chg="del mod topLvl">
          <ac:chgData name="Quy Nguyen" userId="85becee7d21942b2" providerId="LiveId" clId="{065E54A9-7FFB-4C6E-95F2-6B48E81DC5DD}" dt="2021-06-11T08:45:40.357" v="13" actId="165"/>
          <ac:grpSpMkLst>
            <pc:docMk/>
            <pc:sldMk cId="2898829445" sldId="256"/>
            <ac:grpSpMk id="6" creationId="{1D8317D8-0A5D-439A-9566-B45D30F6E6D3}"/>
          </ac:grpSpMkLst>
        </pc:grpChg>
        <pc:grpChg chg="del mod topLvl">
          <ac:chgData name="Quy Nguyen" userId="85becee7d21942b2" providerId="LiveId" clId="{065E54A9-7FFB-4C6E-95F2-6B48E81DC5DD}" dt="2021-06-11T08:45:40.198" v="12" actId="165"/>
          <ac:grpSpMkLst>
            <pc:docMk/>
            <pc:sldMk cId="2898829445" sldId="256"/>
            <ac:grpSpMk id="12" creationId="{D7C91E73-F0A7-4FC1-9F02-45E62AAFE7FD}"/>
          </ac:grpSpMkLst>
        </pc:grpChg>
        <pc:grpChg chg="del mod topLvl">
          <ac:chgData name="Quy Nguyen" userId="85becee7d21942b2" providerId="LiveId" clId="{065E54A9-7FFB-4C6E-95F2-6B48E81DC5DD}" dt="2021-06-11T08:45:40.050" v="11" actId="165"/>
          <ac:grpSpMkLst>
            <pc:docMk/>
            <pc:sldMk cId="2898829445" sldId="256"/>
            <ac:grpSpMk id="13" creationId="{309FA1B0-6A66-4AD6-8C93-933FB8B55EDE}"/>
          </ac:grpSpMkLst>
        </pc:grpChg>
        <pc:grpChg chg="del mod topLvl">
          <ac:chgData name="Quy Nguyen" userId="85becee7d21942b2" providerId="LiveId" clId="{065E54A9-7FFB-4C6E-95F2-6B48E81DC5DD}" dt="2021-06-11T08:45:39.896" v="10" actId="165"/>
          <ac:grpSpMkLst>
            <pc:docMk/>
            <pc:sldMk cId="2898829445" sldId="256"/>
            <ac:grpSpMk id="14" creationId="{7F441F5C-4EC3-4E9A-9443-963FF62C2938}"/>
          </ac:grpSpMkLst>
        </pc:grpChg>
        <pc:grpChg chg="del mod topLvl">
          <ac:chgData name="Quy Nguyen" userId="85becee7d21942b2" providerId="LiveId" clId="{065E54A9-7FFB-4C6E-95F2-6B48E81DC5DD}" dt="2021-06-11T08:45:39.727" v="9" actId="165"/>
          <ac:grpSpMkLst>
            <pc:docMk/>
            <pc:sldMk cId="2898829445" sldId="256"/>
            <ac:grpSpMk id="15" creationId="{21E31729-1F01-4540-9553-0A95B9946F73}"/>
          </ac:grpSpMkLst>
        </pc:grpChg>
        <pc:grpChg chg="del mod topLvl">
          <ac:chgData name="Quy Nguyen" userId="85becee7d21942b2" providerId="LiveId" clId="{065E54A9-7FFB-4C6E-95F2-6B48E81DC5DD}" dt="2021-06-11T08:45:39.571" v="8" actId="165"/>
          <ac:grpSpMkLst>
            <pc:docMk/>
            <pc:sldMk cId="2898829445" sldId="256"/>
            <ac:grpSpMk id="16" creationId="{DDE1CD95-B629-450F-9415-EF458CF456CA}"/>
          </ac:grpSpMkLst>
        </pc:grpChg>
        <pc:grpChg chg="del mod topLvl">
          <ac:chgData name="Quy Nguyen" userId="85becee7d21942b2" providerId="LiveId" clId="{065E54A9-7FFB-4C6E-95F2-6B48E81DC5DD}" dt="2021-06-11T08:45:39.408" v="7" actId="165"/>
          <ac:grpSpMkLst>
            <pc:docMk/>
            <pc:sldMk cId="2898829445" sldId="256"/>
            <ac:grpSpMk id="17" creationId="{1A4F37A9-160B-4EB1-B026-5326928CCA9B}"/>
          </ac:grpSpMkLst>
        </pc:grpChg>
        <pc:grpChg chg="del">
          <ac:chgData name="Quy Nguyen" userId="85becee7d21942b2" providerId="LiveId" clId="{065E54A9-7FFB-4C6E-95F2-6B48E81DC5DD}" dt="2021-06-11T08:46:38.906" v="28" actId="21"/>
          <ac:grpSpMkLst>
            <pc:docMk/>
            <pc:sldMk cId="2898829445" sldId="256"/>
            <ac:grpSpMk id="24" creationId="{AF2A3D28-9AF6-46D4-9A04-34186A020203}"/>
          </ac:grpSpMkLst>
        </pc:grpChg>
        <pc:grpChg chg="del">
          <ac:chgData name="Quy Nguyen" userId="85becee7d21942b2" providerId="LiveId" clId="{065E54A9-7FFB-4C6E-95F2-6B48E81DC5DD}" dt="2021-06-11T08:45:38.908" v="6" actId="165"/>
          <ac:grpSpMkLst>
            <pc:docMk/>
            <pc:sldMk cId="2898829445" sldId="256"/>
            <ac:grpSpMk id="34" creationId="{7581D865-DFE2-40C4-83C6-8DF676B7BE3E}"/>
          </ac:grpSpMkLst>
        </pc:grpChg>
        <pc:picChg chg="del mod topLvl">
          <ac:chgData name="Quy Nguyen" userId="85becee7d21942b2" providerId="LiveId" clId="{065E54A9-7FFB-4C6E-95F2-6B48E81DC5DD}" dt="2021-06-11T08:46:38.906" v="28" actId="21"/>
          <ac:picMkLst>
            <pc:docMk/>
            <pc:sldMk cId="2898829445" sldId="256"/>
            <ac:picMk id="8" creationId="{2606CF9A-F02D-439A-89CF-5999215EBBFF}"/>
          </ac:picMkLst>
        </pc:picChg>
        <pc:picChg chg="del">
          <ac:chgData name="Quy Nguyen" userId="85becee7d21942b2" providerId="LiveId" clId="{065E54A9-7FFB-4C6E-95F2-6B48E81DC5DD}" dt="2021-06-11T08:46:18.714" v="20" actId="478"/>
          <ac:picMkLst>
            <pc:docMk/>
            <pc:sldMk cId="2898829445" sldId="256"/>
            <ac:picMk id="36" creationId="{19A147E2-B614-4870-ACC3-4736647B12D3}"/>
          </ac:picMkLst>
        </pc:picChg>
        <pc:picChg chg="del mod">
          <ac:chgData name="Quy Nguyen" userId="85becee7d21942b2" providerId="LiveId" clId="{065E54A9-7FFB-4C6E-95F2-6B48E81DC5DD}" dt="2021-06-11T08:46:38.906" v="28" actId="21"/>
          <ac:picMkLst>
            <pc:docMk/>
            <pc:sldMk cId="2898829445" sldId="256"/>
            <ac:picMk id="37" creationId="{BA26F54E-1C31-4FD6-83D0-94D203B4AE47}"/>
          </ac:picMkLst>
        </pc:picChg>
      </pc:sldChg>
      <pc:sldChg chg="addSp modSp new mod modClrScheme chgLayout">
        <pc:chgData name="Quy Nguyen" userId="85becee7d21942b2" providerId="LiveId" clId="{065E54A9-7FFB-4C6E-95F2-6B48E81DC5DD}" dt="2021-06-11T08:46:54.331" v="32" actId="1076"/>
        <pc:sldMkLst>
          <pc:docMk/>
          <pc:sldMk cId="777729484" sldId="257"/>
        </pc:sldMkLst>
        <pc:spChg chg="mod">
          <ac:chgData name="Quy Nguyen" userId="85becee7d21942b2" providerId="LiveId" clId="{065E54A9-7FFB-4C6E-95F2-6B48E81DC5DD}" dt="2021-06-11T08:46:40.058" v="29"/>
          <ac:spMkLst>
            <pc:docMk/>
            <pc:sldMk cId="777729484" sldId="257"/>
            <ac:spMk id="3" creationId="{4DCADE97-CB1B-45B4-A65C-ADE1BE5479E9}"/>
          </ac:spMkLst>
        </pc:spChg>
        <pc:spChg chg="mod">
          <ac:chgData name="Quy Nguyen" userId="85becee7d21942b2" providerId="LiveId" clId="{065E54A9-7FFB-4C6E-95F2-6B48E81DC5DD}" dt="2021-06-11T08:46:40.058" v="29"/>
          <ac:spMkLst>
            <pc:docMk/>
            <pc:sldMk cId="777729484" sldId="257"/>
            <ac:spMk id="4" creationId="{E8172444-69D8-4E9B-AA55-C2EFE08BFD31}"/>
          </ac:spMkLst>
        </pc:spChg>
        <pc:grpChg chg="add mod">
          <ac:chgData name="Quy Nguyen" userId="85becee7d21942b2" providerId="LiveId" clId="{065E54A9-7FFB-4C6E-95F2-6B48E81DC5DD}" dt="2021-06-11T08:46:47.617" v="31" actId="1076"/>
          <ac:grpSpMkLst>
            <pc:docMk/>
            <pc:sldMk cId="777729484" sldId="257"/>
            <ac:grpSpMk id="2" creationId="{A11C40E2-C841-48C1-A606-C0CAB5313861}"/>
          </ac:grpSpMkLst>
        </pc:grpChg>
        <pc:picChg chg="add mod">
          <ac:chgData name="Quy Nguyen" userId="85becee7d21942b2" providerId="LiveId" clId="{065E54A9-7FFB-4C6E-95F2-6B48E81DC5DD}" dt="2021-06-11T08:46:54.331" v="32" actId="1076"/>
          <ac:picMkLst>
            <pc:docMk/>
            <pc:sldMk cId="777729484" sldId="257"/>
            <ac:picMk id="5" creationId="{4CDF4DCB-3805-469E-A764-C886A63A86B5}"/>
          </ac:picMkLst>
        </pc:picChg>
        <pc:picChg chg="add mod">
          <ac:chgData name="Quy Nguyen" userId="85becee7d21942b2" providerId="LiveId" clId="{065E54A9-7FFB-4C6E-95F2-6B48E81DC5DD}" dt="2021-06-11T08:46:43.949" v="30" actId="1076"/>
          <ac:picMkLst>
            <pc:docMk/>
            <pc:sldMk cId="777729484" sldId="257"/>
            <ac:picMk id="6" creationId="{B20D7382-BA1D-4B05-B01F-0A9753D54EDF}"/>
          </ac:picMkLst>
        </pc:picChg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1250778852" sldId="257"/>
        </pc:sldMkLst>
      </pc:sldChg>
      <pc:sldChg chg="addSp delSp modSp new del mod modClrScheme chgLayout">
        <pc:chgData name="Quy Nguyen" userId="85becee7d21942b2" providerId="LiveId" clId="{065E54A9-7FFB-4C6E-95F2-6B48E81DC5DD}" dt="2021-06-11T08:52:08.096" v="54" actId="47"/>
        <pc:sldMkLst>
          <pc:docMk/>
          <pc:sldMk cId="747369342" sldId="258"/>
        </pc:sldMkLst>
        <pc:spChg chg="del">
          <ac:chgData name="Quy Nguyen" userId="85becee7d21942b2" providerId="LiveId" clId="{065E54A9-7FFB-4C6E-95F2-6B48E81DC5DD}" dt="2021-06-11T08:51:31.205" v="42" actId="700"/>
          <ac:spMkLst>
            <pc:docMk/>
            <pc:sldMk cId="747369342" sldId="258"/>
            <ac:spMk id="2" creationId="{BCC2B5DE-BE8C-4AE6-A14A-F31232BE0CCD}"/>
          </ac:spMkLst>
        </pc:spChg>
        <pc:spChg chg="del">
          <ac:chgData name="Quy Nguyen" userId="85becee7d21942b2" providerId="LiveId" clId="{065E54A9-7FFB-4C6E-95F2-6B48E81DC5DD}" dt="2021-06-11T08:51:31.205" v="42" actId="700"/>
          <ac:spMkLst>
            <pc:docMk/>
            <pc:sldMk cId="747369342" sldId="258"/>
            <ac:spMk id="3" creationId="{C3CE77EC-7955-4386-9B19-80AD56075695}"/>
          </ac:spMkLst>
        </pc:spChg>
        <pc:spChg chg="add del mod ord">
          <ac:chgData name="Quy Nguyen" userId="85becee7d21942b2" providerId="LiveId" clId="{065E54A9-7FFB-4C6E-95F2-6B48E81DC5DD}" dt="2021-06-11T08:51:57.739" v="50" actId="478"/>
          <ac:spMkLst>
            <pc:docMk/>
            <pc:sldMk cId="747369342" sldId="258"/>
            <ac:spMk id="4" creationId="{44CD4E77-FFE5-4026-937C-E202907CFB38}"/>
          </ac:spMkLst>
        </pc:spChg>
        <pc:spChg chg="add del mod ord">
          <ac:chgData name="Quy Nguyen" userId="85becee7d21942b2" providerId="LiveId" clId="{065E54A9-7FFB-4C6E-95F2-6B48E81DC5DD}" dt="2021-06-11T08:51:57.739" v="50" actId="478"/>
          <ac:spMkLst>
            <pc:docMk/>
            <pc:sldMk cId="747369342" sldId="258"/>
            <ac:spMk id="5" creationId="{927863D2-23A7-4FB2-BE63-E680D7367884}"/>
          </ac:spMkLst>
        </pc:spChg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2937335230" sldId="258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1879115703" sldId="259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2269959569" sldId="260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1966287931" sldId="261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482587917" sldId="262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3941451697" sldId="263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2350651547" sldId="264"/>
        </pc:sldMkLst>
      </pc:sldChg>
      <pc:sldChg chg="add del">
        <pc:chgData name="Quy Nguyen" userId="85becee7d21942b2" providerId="LiveId" clId="{065E54A9-7FFB-4C6E-95F2-6B48E81DC5DD}" dt="2021-06-11T08:45:12.142" v="2" actId="47"/>
        <pc:sldMkLst>
          <pc:docMk/>
          <pc:sldMk cId="3703441733" sldId="265"/>
        </pc:sldMkLst>
      </pc:sldChg>
      <pc:sldMasterChg chg="delSldLayout modSldLayout">
        <pc:chgData name="Quy Nguyen" userId="85becee7d21942b2" providerId="LiveId" clId="{065E54A9-7FFB-4C6E-95F2-6B48E81DC5DD}" dt="2021-06-11T08:51:50.390" v="49" actId="18654"/>
        <pc:sldMasterMkLst>
          <pc:docMk/>
          <pc:sldMasterMk cId="2514542041" sldId="2147483648"/>
        </pc:sldMasterMkLst>
        <pc:sldLayoutChg chg="addSp delSp modSp mod">
          <pc:chgData name="Quy Nguyen" userId="85becee7d21942b2" providerId="LiveId" clId="{065E54A9-7FFB-4C6E-95F2-6B48E81DC5DD}" dt="2021-06-11T08:51:16.766" v="40" actId="18654"/>
          <pc:sldLayoutMkLst>
            <pc:docMk/>
            <pc:sldMasterMk cId="2514542041" sldId="2147483648"/>
            <pc:sldLayoutMk cId="2765029886" sldId="2147483649"/>
          </pc:sldLayoutMkLst>
          <pc:picChg chg="add mod">
            <ac:chgData name="Quy Nguyen" userId="85becee7d21942b2" providerId="LiveId" clId="{065E54A9-7FFB-4C6E-95F2-6B48E81DC5DD}" dt="2021-06-11T08:51:16.766" v="40" actId="18654"/>
            <ac:picMkLst>
              <pc:docMk/>
              <pc:sldMasterMk cId="2514542041" sldId="2147483648"/>
              <pc:sldLayoutMk cId="2765029886" sldId="2147483649"/>
              <ac:picMk id="3" creationId="{71A43417-1A1D-41A1-A6EE-0C835875B71F}"/>
            </ac:picMkLst>
          </pc:picChg>
          <pc:picChg chg="del">
            <ac:chgData name="Quy Nguyen" userId="85becee7d21942b2" providerId="LiveId" clId="{065E54A9-7FFB-4C6E-95F2-6B48E81DC5DD}" dt="2021-06-11T08:49:12.239" v="33" actId="478"/>
            <ac:picMkLst>
              <pc:docMk/>
              <pc:sldMasterMk cId="2514542041" sldId="2147483648"/>
              <pc:sldLayoutMk cId="2765029886" sldId="2147483649"/>
              <ac:picMk id="7" creationId="{D5FC69A5-7DFE-4F4B-9887-FB652B9252E3}"/>
            </ac:picMkLst>
          </pc:picChg>
        </pc:sldLayoutChg>
        <pc:sldLayoutChg chg="del">
          <pc:chgData name="Quy Nguyen" userId="85becee7d21942b2" providerId="LiveId" clId="{065E54A9-7FFB-4C6E-95F2-6B48E81DC5DD}" dt="2021-06-11T08:49:13.030" v="34" actId="2696"/>
          <pc:sldLayoutMkLst>
            <pc:docMk/>
            <pc:sldMasterMk cId="2514542041" sldId="2147483648"/>
            <pc:sldLayoutMk cId="4006042015" sldId="2147483650"/>
          </pc:sldLayoutMkLst>
        </pc:sldLayoutChg>
        <pc:sldLayoutChg chg="addSp delSp modSp mod">
          <pc:chgData name="Quy Nguyen" userId="85becee7d21942b2" providerId="LiveId" clId="{065E54A9-7FFB-4C6E-95F2-6B48E81DC5DD}" dt="2021-06-11T08:51:50.390" v="49" actId="18654"/>
          <pc:sldLayoutMkLst>
            <pc:docMk/>
            <pc:sldMasterMk cId="2514542041" sldId="2147483648"/>
            <pc:sldLayoutMk cId="54845989" sldId="2147483651"/>
          </pc:sldLayoutMkLst>
          <pc:spChg chg="del">
            <ac:chgData name="Quy Nguyen" userId="85becee7d21942b2" providerId="LiveId" clId="{065E54A9-7FFB-4C6E-95F2-6B48E81DC5DD}" dt="2021-06-11T08:51:40.255" v="43" actId="478"/>
            <ac:spMkLst>
              <pc:docMk/>
              <pc:sldMasterMk cId="2514542041" sldId="2147483648"/>
              <pc:sldLayoutMk cId="54845989" sldId="2147483651"/>
              <ac:spMk id="2" creationId="{B17A000D-13AC-4502-A933-C28F7088FECD}"/>
            </ac:spMkLst>
          </pc:spChg>
          <pc:spChg chg="del">
            <ac:chgData name="Quy Nguyen" userId="85becee7d21942b2" providerId="LiveId" clId="{065E54A9-7FFB-4C6E-95F2-6B48E81DC5DD}" dt="2021-06-11T08:51:40.255" v="43" actId="478"/>
            <ac:spMkLst>
              <pc:docMk/>
              <pc:sldMasterMk cId="2514542041" sldId="2147483648"/>
              <pc:sldLayoutMk cId="54845989" sldId="2147483651"/>
              <ac:spMk id="3" creationId="{2D254CBE-55CE-4720-ADEC-729F17D4D769}"/>
            </ac:spMkLst>
          </pc:spChg>
          <pc:spChg chg="del">
            <ac:chgData name="Quy Nguyen" userId="85becee7d21942b2" providerId="LiveId" clId="{065E54A9-7FFB-4C6E-95F2-6B48E81DC5DD}" dt="2021-06-11T08:51:40.255" v="43" actId="478"/>
            <ac:spMkLst>
              <pc:docMk/>
              <pc:sldMasterMk cId="2514542041" sldId="2147483648"/>
              <pc:sldLayoutMk cId="54845989" sldId="2147483651"/>
              <ac:spMk id="4" creationId="{9A887A16-087F-430E-A2CF-96427A508F0E}"/>
            </ac:spMkLst>
          </pc:spChg>
          <pc:spChg chg="del">
            <ac:chgData name="Quy Nguyen" userId="85becee7d21942b2" providerId="LiveId" clId="{065E54A9-7FFB-4C6E-95F2-6B48E81DC5DD}" dt="2021-06-11T08:51:40.255" v="43" actId="478"/>
            <ac:spMkLst>
              <pc:docMk/>
              <pc:sldMasterMk cId="2514542041" sldId="2147483648"/>
              <pc:sldLayoutMk cId="54845989" sldId="2147483651"/>
              <ac:spMk id="5" creationId="{17096B3F-7AA3-4EDE-BB96-4D9FBF749E36}"/>
            </ac:spMkLst>
          </pc:spChg>
          <pc:spChg chg="del">
            <ac:chgData name="Quy Nguyen" userId="85becee7d21942b2" providerId="LiveId" clId="{065E54A9-7FFB-4C6E-95F2-6B48E81DC5DD}" dt="2021-06-11T08:51:40.255" v="43" actId="478"/>
            <ac:spMkLst>
              <pc:docMk/>
              <pc:sldMasterMk cId="2514542041" sldId="2147483648"/>
              <pc:sldLayoutMk cId="54845989" sldId="2147483651"/>
              <ac:spMk id="6" creationId="{FDA76092-CF9C-47D9-8554-F6B5EEBCFEFE}"/>
            </ac:spMkLst>
          </pc:spChg>
          <pc:picChg chg="add mod">
            <ac:chgData name="Quy Nguyen" userId="85becee7d21942b2" providerId="LiveId" clId="{065E54A9-7FFB-4C6E-95F2-6B48E81DC5DD}" dt="2021-06-11T08:51:50.390" v="49" actId="18654"/>
            <ac:picMkLst>
              <pc:docMk/>
              <pc:sldMasterMk cId="2514542041" sldId="2147483648"/>
              <pc:sldLayoutMk cId="54845989" sldId="2147483651"/>
              <ac:picMk id="8" creationId="{1B0A4948-A28C-4C7D-B099-3B955F15F0A4}"/>
            </ac:picMkLst>
          </pc:picChg>
        </pc:sldLayoutChg>
      </pc:sldMasterChg>
    </pc:docChg>
  </pc:docChgLst>
  <pc:docChgLst>
    <pc:chgData name="Quy Nguyen" userId="85becee7d21942b2" providerId="LiveId" clId="{125A3D81-6AB8-4BC4-99CE-1D80208E30BF}"/>
    <pc:docChg chg="undo custSel addSld delSld modSld sldOrd">
      <pc:chgData name="Quy Nguyen" userId="85becee7d21942b2" providerId="LiveId" clId="{125A3D81-6AB8-4BC4-99CE-1D80208E30BF}" dt="2021-06-13T10:26:43.055" v="803" actId="478"/>
      <pc:docMkLst>
        <pc:docMk/>
      </pc:docMkLst>
      <pc:sldChg chg="addSp delSp modSp mod modTransition modAnim">
        <pc:chgData name="Quy Nguyen" userId="85becee7d21942b2" providerId="LiveId" clId="{125A3D81-6AB8-4BC4-99CE-1D80208E30BF}" dt="2021-06-13T10:26:43.055" v="803" actId="478"/>
        <pc:sldMkLst>
          <pc:docMk/>
          <pc:sldMk cId="2898829445" sldId="256"/>
        </pc:sldMkLst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2" creationId="{CA3A72A3-F1D3-44EE-8BBD-A74621E5FAD5}"/>
          </ac:spMkLst>
        </pc:spChg>
        <pc:spChg chg="add del mod topLvl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3" creationId="{BD4FF67D-7D03-416C-89F7-958B28959F4C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4" creationId="{6967B610-B133-4FEE-8E78-4F6CB7B8CD8C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5" creationId="{64912BDC-9B46-4371-9F1B-0B57716403ED}"/>
          </ac:spMkLst>
        </pc:spChg>
        <pc:spChg chg="add del mod topLvl">
          <ac:chgData name="Quy Nguyen" userId="85becee7d21942b2" providerId="LiveId" clId="{125A3D81-6AB8-4BC4-99CE-1D80208E30BF}" dt="2021-06-13T08:47:23.411" v="265" actId="478"/>
          <ac:spMkLst>
            <pc:docMk/>
            <pc:sldMk cId="2898829445" sldId="256"/>
            <ac:spMk id="6" creationId="{10EDC575-BCF2-4C35-A8EF-0F97D39EF36C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7" creationId="{836F9072-2D2A-4862-81A8-72426A2DCD4B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8" creationId="{D48FD27E-8A22-446C-894F-8B1D6A6011A9}"/>
          </ac:spMkLst>
        </pc:spChg>
        <pc:spChg chg="add del mod topLvl">
          <ac:chgData name="Quy Nguyen" userId="85becee7d21942b2" providerId="LiveId" clId="{125A3D81-6AB8-4BC4-99CE-1D80208E30BF}" dt="2021-06-13T08:47:23.411" v="265" actId="478"/>
          <ac:spMkLst>
            <pc:docMk/>
            <pc:sldMk cId="2898829445" sldId="256"/>
            <ac:spMk id="9" creationId="{3443CC5E-55FC-49D1-A928-4027A749E498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10" creationId="{212B72BD-E20F-483F-B2CD-F63B76564DA1}"/>
          </ac:spMkLst>
        </pc:spChg>
        <pc:spChg chg="add del mod topLvl">
          <ac:chgData name="Quy Nguyen" userId="85becee7d21942b2" providerId="LiveId" clId="{125A3D81-6AB8-4BC4-99CE-1D80208E30BF}" dt="2021-06-13T08:47:21.981" v="264" actId="478"/>
          <ac:spMkLst>
            <pc:docMk/>
            <pc:sldMk cId="2898829445" sldId="256"/>
            <ac:spMk id="11" creationId="{067A186D-6A39-4E31-922E-514AA3F9B1A0}"/>
          </ac:spMkLst>
        </pc:spChg>
        <pc:spChg chg="add mod">
          <ac:chgData name="Quy Nguyen" userId="85becee7d21942b2" providerId="LiveId" clId="{125A3D81-6AB8-4BC4-99CE-1D80208E30BF}" dt="2021-06-13T08:07:55.417" v="158" actId="164"/>
          <ac:spMkLst>
            <pc:docMk/>
            <pc:sldMk cId="2898829445" sldId="256"/>
            <ac:spMk id="18" creationId="{75B0C6D0-DFCF-442B-AD33-BF5AC3348B1D}"/>
          </ac:spMkLst>
        </pc:spChg>
        <pc:spChg chg="add mod">
          <ac:chgData name="Quy Nguyen" userId="85becee7d21942b2" providerId="LiveId" clId="{125A3D81-6AB8-4BC4-99CE-1D80208E30BF}" dt="2021-06-13T08:12:34.093" v="232" actId="20577"/>
          <ac:spMkLst>
            <pc:docMk/>
            <pc:sldMk cId="2898829445" sldId="256"/>
            <ac:spMk id="21" creationId="{6C1D71FE-3A73-4D6F-B8E0-D7457D9AED93}"/>
          </ac:spMkLst>
        </pc:spChg>
        <pc:spChg chg="add mod">
          <ac:chgData name="Quy Nguyen" userId="85becee7d21942b2" providerId="LiveId" clId="{125A3D81-6AB8-4BC4-99CE-1D80208E30BF}" dt="2021-06-13T08:12:32.178" v="231" actId="20577"/>
          <ac:spMkLst>
            <pc:docMk/>
            <pc:sldMk cId="2898829445" sldId="256"/>
            <ac:spMk id="23" creationId="{5E861D98-01A3-42F9-A258-546C6587F718}"/>
          </ac:spMkLst>
        </pc:spChg>
        <pc:spChg chg="add mod">
          <ac:chgData name="Quy Nguyen" userId="85becee7d21942b2" providerId="LiveId" clId="{125A3D81-6AB8-4BC4-99CE-1D80208E30BF}" dt="2021-06-13T08:12:30.322" v="230" actId="20577"/>
          <ac:spMkLst>
            <pc:docMk/>
            <pc:sldMk cId="2898829445" sldId="256"/>
            <ac:spMk id="25" creationId="{F388D7A8-E925-4A85-BD06-D7EFDDB24D6A}"/>
          </ac:spMkLst>
        </pc:spChg>
        <pc:spChg chg="add mod">
          <ac:chgData name="Quy Nguyen" userId="85becee7d21942b2" providerId="LiveId" clId="{125A3D81-6AB8-4BC4-99CE-1D80208E30BF}" dt="2021-06-13T08:12:28.341" v="229" actId="20577"/>
          <ac:spMkLst>
            <pc:docMk/>
            <pc:sldMk cId="2898829445" sldId="256"/>
            <ac:spMk id="27" creationId="{14EAA380-92EB-4486-822F-99AF32C4CF39}"/>
          </ac:spMkLst>
        </pc:spChg>
        <pc:spChg chg="add mod">
          <ac:chgData name="Quy Nguyen" userId="85becee7d21942b2" providerId="LiveId" clId="{125A3D81-6AB8-4BC4-99CE-1D80208E30BF}" dt="2021-06-13T08:12:25.860" v="228" actId="20577"/>
          <ac:spMkLst>
            <pc:docMk/>
            <pc:sldMk cId="2898829445" sldId="256"/>
            <ac:spMk id="30" creationId="{8166A24B-0B0E-44BB-9905-3B799C85B677}"/>
          </ac:spMkLst>
        </pc:spChg>
        <pc:spChg chg="add mod">
          <ac:chgData name="Quy Nguyen" userId="85becee7d21942b2" providerId="LiveId" clId="{125A3D81-6AB8-4BC4-99CE-1D80208E30BF}" dt="2021-06-13T08:12:22.189" v="227" actId="20577"/>
          <ac:spMkLst>
            <pc:docMk/>
            <pc:sldMk cId="2898829445" sldId="256"/>
            <ac:spMk id="32" creationId="{1FCE6F10-5739-4EC9-8FC2-E1C06973A15F}"/>
          </ac:spMkLst>
        </pc:spChg>
        <pc:spChg chg="add mod">
          <ac:chgData name="Quy Nguyen" userId="85becee7d21942b2" providerId="LiveId" clId="{125A3D81-6AB8-4BC4-99CE-1D80208E30BF}" dt="2021-06-13T08:12:19.420" v="225" actId="20577"/>
          <ac:spMkLst>
            <pc:docMk/>
            <pc:sldMk cId="2898829445" sldId="256"/>
            <ac:spMk id="34" creationId="{E083237C-37B5-43EE-AE80-F60F47D9CD9D}"/>
          </ac:spMkLst>
        </pc:spChg>
        <pc:spChg chg="add mod">
          <ac:chgData name="Quy Nguyen" userId="85becee7d21942b2" providerId="LiveId" clId="{125A3D81-6AB8-4BC4-99CE-1D80208E30BF}" dt="2021-06-13T08:12:08.287" v="223" actId="164"/>
          <ac:spMkLst>
            <pc:docMk/>
            <pc:sldMk cId="2898829445" sldId="256"/>
            <ac:spMk id="36" creationId="{B206F2F5-E85B-4D68-912A-5531E552B277}"/>
          </ac:spMkLst>
        </pc:spChg>
        <pc:spChg chg="mod">
          <ac:chgData name="Quy Nguyen" userId="85becee7d21942b2" providerId="LiveId" clId="{125A3D81-6AB8-4BC4-99CE-1D80208E30BF}" dt="2021-06-13T08:12:43.504" v="233"/>
          <ac:spMkLst>
            <pc:docMk/>
            <pc:sldMk cId="2898829445" sldId="256"/>
            <ac:spMk id="40" creationId="{B4D9060F-CF59-47B0-BDBD-2F72AC2275BC}"/>
          </ac:spMkLst>
        </pc:spChg>
        <pc:spChg chg="mod">
          <ac:chgData name="Quy Nguyen" userId="85becee7d21942b2" providerId="LiveId" clId="{125A3D81-6AB8-4BC4-99CE-1D80208E30BF}" dt="2021-06-13T08:44:38.009" v="262" actId="20577"/>
          <ac:spMkLst>
            <pc:docMk/>
            <pc:sldMk cId="2898829445" sldId="256"/>
            <ac:spMk id="41" creationId="{8E610117-927C-441F-AE50-7A2B7FD17DA5}"/>
          </ac:spMkLst>
        </pc:spChg>
        <pc:spChg chg="add del">
          <ac:chgData name="Quy Nguyen" userId="85becee7d21942b2" providerId="LiveId" clId="{125A3D81-6AB8-4BC4-99CE-1D80208E30BF}" dt="2021-06-13T08:12:55.539" v="236" actId="478"/>
          <ac:spMkLst>
            <pc:docMk/>
            <pc:sldMk cId="2898829445" sldId="256"/>
            <ac:spMk id="42" creationId="{7B74FB1F-9921-48FF-A961-45C69B5E8AB0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44" creationId="{CA1B812D-B073-4404-9741-AF7E3E176E36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45" creationId="{D6F7095F-0938-4B99-8AFF-825DE6F7B4DC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48" creationId="{E538B30A-D497-4C7E-B245-4AA6936AA659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49" creationId="{FD6B150D-AB01-48E5-BBFF-2F861719D333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50" creationId="{F843230A-3678-46AA-8317-1CA1226F3F75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51" creationId="{77B712B8-4134-4AD3-892F-B9FD91C1CB0B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52" creationId="{73E873A2-5DE6-4566-9CCD-90182B00DFB9}"/>
          </ac:spMkLst>
        </pc:spChg>
        <pc:spChg chg="add del mod">
          <ac:chgData name="Quy Nguyen" userId="85becee7d21942b2" providerId="LiveId" clId="{125A3D81-6AB8-4BC4-99CE-1D80208E30BF}" dt="2021-06-13T10:26:43.055" v="803" actId="478"/>
          <ac:spMkLst>
            <pc:docMk/>
            <pc:sldMk cId="2898829445" sldId="256"/>
            <ac:spMk id="53" creationId="{3660D028-0458-484B-809C-6E33325C74FF}"/>
          </ac:spMkLst>
        </pc:spChg>
        <pc:grpChg chg="add del mod">
          <ac:chgData name="Quy Nguyen" userId="85becee7d21942b2" providerId="LiveId" clId="{125A3D81-6AB8-4BC4-99CE-1D80208E30BF}" dt="2021-06-13T08:03:24.227" v="109" actId="165"/>
          <ac:grpSpMkLst>
            <pc:docMk/>
            <pc:sldMk cId="2898829445" sldId="256"/>
            <ac:grpSpMk id="12" creationId="{5782B348-7A3A-4A3C-9B3B-5E609A39AF6A}"/>
          </ac:grpSpMkLst>
        </pc:grpChg>
        <pc:grpChg chg="add del mod">
          <ac:chgData name="Quy Nguyen" userId="85becee7d21942b2" providerId="LiveId" clId="{125A3D81-6AB8-4BC4-99CE-1D80208E30BF}" dt="2021-06-13T08:08:23.358" v="163" actId="478"/>
          <ac:grpSpMkLst>
            <pc:docMk/>
            <pc:sldMk cId="2898829445" sldId="256"/>
            <ac:grpSpMk id="19" creationId="{0DAA7C37-6EDC-4C46-B3A5-F6A228FFAC98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22" creationId="{99914F60-7C57-4BB6-BDCF-D9300E52F74E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24" creationId="{9055CE53-6E28-405E-B9A9-B8B531F95607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26" creationId="{92FD8C3F-56D3-4A8A-920C-CAF74E00528A}"/>
          </ac:grpSpMkLst>
        </pc:grpChg>
        <pc:grpChg chg="add mod">
          <ac:chgData name="Quy Nguyen" userId="85becee7d21942b2" providerId="LiveId" clId="{125A3D81-6AB8-4BC4-99CE-1D80208E30BF}" dt="2021-06-13T08:11:14.389" v="206" actId="164"/>
          <ac:grpSpMkLst>
            <pc:docMk/>
            <pc:sldMk cId="2898829445" sldId="256"/>
            <ac:grpSpMk id="28" creationId="{17F5F920-9755-4218-89FE-BB31692736D8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29" creationId="{2EBF7423-AAED-4FD9-897C-BECE6529CC39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31" creationId="{C38AD996-EBAF-43CF-8E71-CD95D06CC002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33" creationId="{4F760FAB-6A42-470B-AFA2-19878341879D}"/>
          </ac:grpSpMkLst>
        </pc:grpChg>
        <pc:grpChg chg="add mod">
          <ac:chgData name="Quy Nguyen" userId="85becee7d21942b2" providerId="LiveId" clId="{125A3D81-6AB8-4BC4-99CE-1D80208E30BF}" dt="2021-06-13T08:12:08.287" v="223" actId="164"/>
          <ac:grpSpMkLst>
            <pc:docMk/>
            <pc:sldMk cId="2898829445" sldId="256"/>
            <ac:grpSpMk id="35" creationId="{03CF5D66-DAAF-4916-AA5C-6B2EF81D0DFA}"/>
          </ac:grpSpMkLst>
        </pc:grpChg>
        <pc:grpChg chg="add mod">
          <ac:chgData name="Quy Nguyen" userId="85becee7d21942b2" providerId="LiveId" clId="{125A3D81-6AB8-4BC4-99CE-1D80208E30BF}" dt="2021-06-13T08:11:58.770" v="222" actId="164"/>
          <ac:grpSpMkLst>
            <pc:docMk/>
            <pc:sldMk cId="2898829445" sldId="256"/>
            <ac:grpSpMk id="37" creationId="{A3669494-46BE-40FD-936C-40AD9054B0F5}"/>
          </ac:grpSpMkLst>
        </pc:grpChg>
        <pc:grpChg chg="add del mod">
          <ac:chgData name="Quy Nguyen" userId="85becee7d21942b2" providerId="LiveId" clId="{125A3D81-6AB8-4BC4-99CE-1D80208E30BF}" dt="2021-06-13T10:26:43.055" v="803" actId="478"/>
          <ac:grpSpMkLst>
            <pc:docMk/>
            <pc:sldMk cId="2898829445" sldId="256"/>
            <ac:grpSpMk id="38" creationId="{F73832F0-E118-482E-B055-B46B20983C67}"/>
          </ac:grpSpMkLst>
        </pc:grpChg>
        <pc:grpChg chg="add del mod">
          <ac:chgData name="Quy Nguyen" userId="85becee7d21942b2" providerId="LiveId" clId="{125A3D81-6AB8-4BC4-99CE-1D80208E30BF}" dt="2021-06-13T10:26:43.055" v="803" actId="478"/>
          <ac:grpSpMkLst>
            <pc:docMk/>
            <pc:sldMk cId="2898829445" sldId="256"/>
            <ac:grpSpMk id="39" creationId="{D7265DFD-D53D-4444-B96F-FD22F3ECF8D9}"/>
          </ac:grpSpMkLst>
        </pc:grpChg>
        <pc:graphicFrameChg chg="add del mod">
          <ac:chgData name="Quy Nguyen" userId="85becee7d21942b2" providerId="LiveId" clId="{125A3D81-6AB8-4BC4-99CE-1D80208E30BF}" dt="2021-06-13T08:06:24.092" v="138" actId="21"/>
          <ac:graphicFrameMkLst>
            <pc:docMk/>
            <pc:sldMk cId="2898829445" sldId="256"/>
            <ac:graphicFrameMk id="16" creationId="{7B1869C0-7B46-4129-BEA2-ABD3EE54B245}"/>
          </ac:graphicFrameMkLst>
        </pc:graphicFrameChg>
        <pc:graphicFrameChg chg="add del mod modGraphic">
          <ac:chgData name="Quy Nguyen" userId="85becee7d21942b2" providerId="LiveId" clId="{125A3D81-6AB8-4BC4-99CE-1D80208E30BF}" dt="2021-06-13T08:47:49.448" v="276" actId="478"/>
          <ac:graphicFrameMkLst>
            <pc:docMk/>
            <pc:sldMk cId="2898829445" sldId="256"/>
            <ac:graphicFrameMk id="47" creationId="{B6381DF1-7078-4F84-878F-067513B376E4}"/>
          </ac:graphicFrameMkLst>
        </pc:graphicFrameChg>
        <pc:picChg chg="add del mod">
          <ac:chgData name="Quy Nguyen" userId="85becee7d21942b2" providerId="LiveId" clId="{125A3D81-6AB8-4BC4-99CE-1D80208E30BF}" dt="2021-06-13T08:03:54.729" v="112" actId="478"/>
          <ac:picMkLst>
            <pc:docMk/>
            <pc:sldMk cId="2898829445" sldId="256"/>
            <ac:picMk id="13" creationId="{7B9F76CB-BEB7-4285-8C36-33F69EA015C9}"/>
          </ac:picMkLst>
        </pc:picChg>
        <pc:picChg chg="mod modCrop">
          <ac:chgData name="Quy Nguyen" userId="85becee7d21942b2" providerId="LiveId" clId="{125A3D81-6AB8-4BC4-99CE-1D80208E30BF}" dt="2021-06-13T08:07:55.417" v="158" actId="164"/>
          <ac:picMkLst>
            <pc:docMk/>
            <pc:sldMk cId="2898829445" sldId="256"/>
            <ac:picMk id="17" creationId="{14BCE5D4-2EA2-4CF4-9004-A90B1E4C8102}"/>
          </ac:picMkLst>
        </pc:picChg>
        <pc:picChg chg="add mod">
          <ac:chgData name="Quy Nguyen" userId="85becee7d21942b2" providerId="LiveId" clId="{125A3D81-6AB8-4BC4-99CE-1D80208E30BF}" dt="2021-06-13T08:11:58.770" v="222" actId="164"/>
          <ac:picMkLst>
            <pc:docMk/>
            <pc:sldMk cId="2898829445" sldId="256"/>
            <ac:picMk id="20" creationId="{D506545D-7650-4F3F-8AD2-BA6CB8E95574}"/>
          </ac:picMkLst>
        </pc:picChg>
        <pc:picChg chg="add del mod">
          <ac:chgData name="Quy Nguyen" userId="85becee7d21942b2" providerId="LiveId" clId="{125A3D81-6AB8-4BC4-99CE-1D80208E30BF}" dt="2021-06-13T10:26:43.055" v="803" actId="478"/>
          <ac:picMkLst>
            <pc:docMk/>
            <pc:sldMk cId="2898829445" sldId="256"/>
            <ac:picMk id="43" creationId="{BFD44865-F23D-4274-80C6-E24933EA9B82}"/>
          </ac:picMkLst>
        </pc:picChg>
        <pc:picChg chg="add del mod">
          <ac:chgData name="Quy Nguyen" userId="85becee7d21942b2" providerId="LiveId" clId="{125A3D81-6AB8-4BC4-99CE-1D80208E30BF}" dt="2021-06-13T10:26:43.055" v="803" actId="478"/>
          <ac:picMkLst>
            <pc:docMk/>
            <pc:sldMk cId="2898829445" sldId="256"/>
            <ac:picMk id="54" creationId="{278F0B39-3AEC-4326-A3A7-6C99BB4823B0}"/>
          </ac:picMkLst>
        </pc:picChg>
      </pc:sldChg>
      <pc:sldChg chg="addSp delSp modSp mod modAnim">
        <pc:chgData name="Quy Nguyen" userId="85becee7d21942b2" providerId="LiveId" clId="{125A3D81-6AB8-4BC4-99CE-1D80208E30BF}" dt="2021-06-13T09:41:31.552" v="720"/>
        <pc:sldMkLst>
          <pc:docMk/>
          <pc:sldMk cId="777729484" sldId="257"/>
        </pc:sldMkLst>
        <pc:grpChg chg="mod">
          <ac:chgData name="Quy Nguyen" userId="85becee7d21942b2" providerId="LiveId" clId="{125A3D81-6AB8-4BC4-99CE-1D80208E30BF}" dt="2021-06-13T06:33:12.021" v="4" actId="1076"/>
          <ac:grpSpMkLst>
            <pc:docMk/>
            <pc:sldMk cId="777729484" sldId="257"/>
            <ac:grpSpMk id="2" creationId="{A11C40E2-C841-48C1-A606-C0CAB5313861}"/>
          </ac:grpSpMkLst>
        </pc:grpChg>
        <pc:picChg chg="add del">
          <ac:chgData name="Quy Nguyen" userId="85becee7d21942b2" providerId="LiveId" clId="{125A3D81-6AB8-4BC4-99CE-1D80208E30BF}" dt="2021-06-13T06:33:12.422" v="5" actId="478"/>
          <ac:picMkLst>
            <pc:docMk/>
            <pc:sldMk cId="777729484" sldId="257"/>
            <ac:picMk id="5" creationId="{4CDF4DCB-3805-469E-A764-C886A63A86B5}"/>
          </ac:picMkLst>
        </pc:picChg>
        <pc:picChg chg="mod">
          <ac:chgData name="Quy Nguyen" userId="85becee7d21942b2" providerId="LiveId" clId="{125A3D81-6AB8-4BC4-99CE-1D80208E30BF}" dt="2021-06-13T06:33:11.635" v="3" actId="1076"/>
          <ac:picMkLst>
            <pc:docMk/>
            <pc:sldMk cId="777729484" sldId="257"/>
            <ac:picMk id="6" creationId="{B20D7382-BA1D-4B05-B01F-0A9753D54EDF}"/>
          </ac:picMkLst>
        </pc:picChg>
        <pc:picChg chg="add mod">
          <ac:chgData name="Quy Nguyen" userId="85becee7d21942b2" providerId="LiveId" clId="{125A3D81-6AB8-4BC4-99CE-1D80208E30BF}" dt="2021-06-13T09:18:45.026" v="323" actId="1076"/>
          <ac:picMkLst>
            <pc:docMk/>
            <pc:sldMk cId="777729484" sldId="257"/>
            <ac:picMk id="7" creationId="{93D03A8E-D7AF-4F0C-950E-8C0B70A96F2C}"/>
          </ac:picMkLst>
        </pc:picChg>
        <pc:picChg chg="add mod">
          <ac:chgData name="Quy Nguyen" userId="85becee7d21942b2" providerId="LiveId" clId="{125A3D81-6AB8-4BC4-99CE-1D80208E30BF}" dt="2021-06-13T09:18:45.026" v="323" actId="1076"/>
          <ac:picMkLst>
            <pc:docMk/>
            <pc:sldMk cId="777729484" sldId="257"/>
            <ac:picMk id="8" creationId="{A9B83100-4AB6-44BA-B2B8-74D93FE6C6AE}"/>
          </ac:picMkLst>
        </pc:picChg>
      </pc:sldChg>
      <pc:sldChg chg="addSp delSp modSp new del mod ord modTransition modAnim">
        <pc:chgData name="Quy Nguyen" userId="85becee7d21942b2" providerId="LiveId" clId="{125A3D81-6AB8-4BC4-99CE-1D80208E30BF}" dt="2021-06-13T10:26:40.206" v="802" actId="47"/>
        <pc:sldMkLst>
          <pc:docMk/>
          <pc:sldMk cId="307655360" sldId="258"/>
        </pc:sldMkLst>
        <pc:spChg chg="add mod">
          <ac:chgData name="Quy Nguyen" userId="85becee7d21942b2" providerId="LiveId" clId="{125A3D81-6AB8-4BC4-99CE-1D80208E30BF}" dt="2021-06-13T09:54:51.693" v="746" actId="164"/>
          <ac:spMkLst>
            <pc:docMk/>
            <pc:sldMk cId="307655360" sldId="258"/>
            <ac:spMk id="2" creationId="{AC3CBB78-0D15-4F55-87EE-22DA392F02ED}"/>
          </ac:spMkLst>
        </pc:spChg>
        <pc:spChg chg="add mod">
          <ac:chgData name="Quy Nguyen" userId="85becee7d21942b2" providerId="LiveId" clId="{125A3D81-6AB8-4BC4-99CE-1D80208E30BF}" dt="2021-06-13T09:54:51.693" v="746" actId="164"/>
          <ac:spMkLst>
            <pc:docMk/>
            <pc:sldMk cId="307655360" sldId="258"/>
            <ac:spMk id="3" creationId="{53384C1F-6FA9-4095-972B-331FA52EA955}"/>
          </ac:spMkLst>
        </pc:spChg>
        <pc:spChg chg="add mod">
          <ac:chgData name="Quy Nguyen" userId="85becee7d21942b2" providerId="LiveId" clId="{125A3D81-6AB8-4BC4-99CE-1D80208E30BF}" dt="2021-06-13T09:54:51.693" v="746" actId="164"/>
          <ac:spMkLst>
            <pc:docMk/>
            <pc:sldMk cId="307655360" sldId="258"/>
            <ac:spMk id="4" creationId="{D8C07B67-AF2F-4229-B2EE-0A689C641925}"/>
          </ac:spMkLst>
        </pc:spChg>
        <pc:spChg chg="add mod">
          <ac:chgData name="Quy Nguyen" userId="85becee7d21942b2" providerId="LiveId" clId="{125A3D81-6AB8-4BC4-99CE-1D80208E30BF}" dt="2021-06-13T09:23:53.901" v="676" actId="2085"/>
          <ac:spMkLst>
            <pc:docMk/>
            <pc:sldMk cId="307655360" sldId="258"/>
            <ac:spMk id="5" creationId="{2B80FED6-CBE3-4657-8E7E-D2B37DDDA7EF}"/>
          </ac:spMkLst>
        </pc:spChg>
        <pc:spChg chg="add mod">
          <ac:chgData name="Quy Nguyen" userId="85becee7d21942b2" providerId="LiveId" clId="{125A3D81-6AB8-4BC4-99CE-1D80208E30BF}" dt="2021-06-13T09:50:40.037" v="727" actId="962"/>
          <ac:spMkLst>
            <pc:docMk/>
            <pc:sldMk cId="307655360" sldId="258"/>
            <ac:spMk id="6" creationId="{CB11DE2A-AC7A-4B83-B3E0-6DA1F45633D1}"/>
          </ac:spMkLst>
        </pc:spChg>
        <pc:spChg chg="add mod">
          <ac:chgData name="Quy Nguyen" userId="85becee7d21942b2" providerId="LiveId" clId="{125A3D81-6AB8-4BC4-99CE-1D80208E30BF}" dt="2021-06-13T09:50:42.557" v="728" actId="962"/>
          <ac:spMkLst>
            <pc:docMk/>
            <pc:sldMk cId="307655360" sldId="258"/>
            <ac:spMk id="7" creationId="{9A3F43BD-4EF8-465F-8D9C-473BAB1CB8B2}"/>
          </ac:spMkLst>
        </pc:spChg>
        <pc:spChg chg="add del mod">
          <ac:chgData name="Quy Nguyen" userId="85becee7d21942b2" providerId="LiveId" clId="{125A3D81-6AB8-4BC4-99CE-1D80208E30BF}" dt="2021-06-13T09:53:31.891" v="741" actId="478"/>
          <ac:spMkLst>
            <pc:docMk/>
            <pc:sldMk cId="307655360" sldId="258"/>
            <ac:spMk id="8" creationId="{97828956-32F8-49C5-AB94-D5CC578FBA4B}"/>
          </ac:spMkLst>
        </pc:spChg>
        <pc:spChg chg="add del mod">
          <ac:chgData name="Quy Nguyen" userId="85becee7d21942b2" providerId="LiveId" clId="{125A3D81-6AB8-4BC4-99CE-1D80208E30BF}" dt="2021-06-13T09:53:31.891" v="741" actId="478"/>
          <ac:spMkLst>
            <pc:docMk/>
            <pc:sldMk cId="307655360" sldId="258"/>
            <ac:spMk id="9" creationId="{C18EFD03-5967-468B-8DCD-4B7C85DD8D44}"/>
          </ac:spMkLst>
        </pc:spChg>
        <pc:spChg chg="add mod">
          <ac:chgData name="Quy Nguyen" userId="85becee7d21942b2" providerId="LiveId" clId="{125A3D81-6AB8-4BC4-99CE-1D80208E30BF}" dt="2021-06-13T09:53:38.877" v="743" actId="1076"/>
          <ac:spMkLst>
            <pc:docMk/>
            <pc:sldMk cId="307655360" sldId="258"/>
            <ac:spMk id="14" creationId="{4CA50B14-2236-4757-8C81-758F27F785AC}"/>
          </ac:spMkLst>
        </pc:spChg>
        <pc:spChg chg="add mod">
          <ac:chgData name="Quy Nguyen" userId="85becee7d21942b2" providerId="LiveId" clId="{125A3D81-6AB8-4BC4-99CE-1D80208E30BF}" dt="2021-06-13T09:53:44.782" v="745" actId="1076"/>
          <ac:spMkLst>
            <pc:docMk/>
            <pc:sldMk cId="307655360" sldId="258"/>
            <ac:spMk id="16" creationId="{2EC05B8B-4E1E-42E8-B509-77B4448CF9CB}"/>
          </ac:spMkLst>
        </pc:spChg>
        <pc:grpChg chg="add mod">
          <ac:chgData name="Quy Nguyen" userId="85becee7d21942b2" providerId="LiveId" clId="{125A3D81-6AB8-4BC4-99CE-1D80208E30BF}" dt="2021-06-13T09:54:51.693" v="746" actId="164"/>
          <ac:grpSpMkLst>
            <pc:docMk/>
            <pc:sldMk cId="307655360" sldId="258"/>
            <ac:grpSpMk id="18" creationId="{DED0AAD0-1DBA-42FC-B892-C062B1F801F2}"/>
          </ac:grpSpMkLst>
        </pc:grpChg>
        <pc:picChg chg="add mod">
          <ac:chgData name="Quy Nguyen" userId="85becee7d21942b2" providerId="LiveId" clId="{125A3D81-6AB8-4BC4-99CE-1D80208E30BF}" dt="2021-06-13T09:25:43.961" v="712" actId="1076"/>
          <ac:picMkLst>
            <pc:docMk/>
            <pc:sldMk cId="307655360" sldId="258"/>
            <ac:picMk id="10" creationId="{A6FA5707-B11A-4857-9235-15EDFE8D1572}"/>
          </ac:picMkLst>
        </pc:picChg>
        <pc:picChg chg="add mod">
          <ac:chgData name="Quy Nguyen" userId="85becee7d21942b2" providerId="LiveId" clId="{125A3D81-6AB8-4BC4-99CE-1D80208E30BF}" dt="2021-06-13T09:25:51.215" v="714" actId="1076"/>
          <ac:picMkLst>
            <pc:docMk/>
            <pc:sldMk cId="307655360" sldId="258"/>
            <ac:picMk id="11" creationId="{ACCE5E0E-26E0-4DC6-B1A6-B1F21195F484}"/>
          </ac:picMkLst>
        </pc:picChg>
        <pc:picChg chg="add del mod">
          <ac:chgData name="Quy Nguyen" userId="85becee7d21942b2" providerId="LiveId" clId="{125A3D81-6AB8-4BC4-99CE-1D80208E30BF}" dt="2021-06-13T09:53:31.891" v="741" actId="478"/>
          <ac:picMkLst>
            <pc:docMk/>
            <pc:sldMk cId="307655360" sldId="258"/>
            <ac:picMk id="12" creationId="{195EA028-F60C-4761-B4C8-ACAEECC23D5E}"/>
          </ac:picMkLst>
        </pc:picChg>
        <pc:picChg chg="add del mod">
          <ac:chgData name="Quy Nguyen" userId="85becee7d21942b2" providerId="LiveId" clId="{125A3D81-6AB8-4BC4-99CE-1D80208E30BF}" dt="2021-06-13T09:53:31.891" v="741" actId="478"/>
          <ac:picMkLst>
            <pc:docMk/>
            <pc:sldMk cId="307655360" sldId="258"/>
            <ac:picMk id="13" creationId="{C4CF4C3B-5977-4F7E-B211-6B082C4F4E10}"/>
          </ac:picMkLst>
        </pc:picChg>
        <pc:picChg chg="add mod">
          <ac:chgData name="Quy Nguyen" userId="85becee7d21942b2" providerId="LiveId" clId="{125A3D81-6AB8-4BC4-99CE-1D80208E30BF}" dt="2021-06-13T09:53:38.877" v="743" actId="1076"/>
          <ac:picMkLst>
            <pc:docMk/>
            <pc:sldMk cId="307655360" sldId="258"/>
            <ac:picMk id="15" creationId="{00F4F2C5-2419-4A36-86EB-9549C5EE7AE6}"/>
          </ac:picMkLst>
        </pc:picChg>
        <pc:picChg chg="add mod">
          <ac:chgData name="Quy Nguyen" userId="85becee7d21942b2" providerId="LiveId" clId="{125A3D81-6AB8-4BC4-99CE-1D80208E30BF}" dt="2021-06-13T09:53:44.782" v="745" actId="1076"/>
          <ac:picMkLst>
            <pc:docMk/>
            <pc:sldMk cId="307655360" sldId="258"/>
            <ac:picMk id="17" creationId="{85E4C13E-10F0-4166-BD50-67BDADA330BF}"/>
          </ac:picMkLst>
        </pc:picChg>
      </pc:sldChg>
      <pc:sldChg chg="add del">
        <pc:chgData name="Quy Nguyen" userId="85becee7d21942b2" providerId="LiveId" clId="{125A3D81-6AB8-4BC4-99CE-1D80208E30BF}" dt="2021-06-13T09:17:01.038" v="317"/>
        <pc:sldMkLst>
          <pc:docMk/>
          <pc:sldMk cId="365818621" sldId="258"/>
        </pc:sldMkLst>
      </pc:sldChg>
      <pc:sldChg chg="new del">
        <pc:chgData name="Quy Nguyen" userId="85becee7d21942b2" providerId="LiveId" clId="{125A3D81-6AB8-4BC4-99CE-1D80208E30BF}" dt="2021-06-13T09:17:18.342" v="321" actId="680"/>
        <pc:sldMkLst>
          <pc:docMk/>
          <pc:sldMk cId="2127195306" sldId="258"/>
        </pc:sldMkLst>
      </pc:sldChg>
      <pc:sldChg chg="new del">
        <pc:chgData name="Quy Nguyen" userId="85becee7d21942b2" providerId="LiveId" clId="{125A3D81-6AB8-4BC4-99CE-1D80208E30BF}" dt="2021-06-13T09:17:15.388" v="319" actId="680"/>
        <pc:sldMkLst>
          <pc:docMk/>
          <pc:sldMk cId="2418522975" sldId="258"/>
        </pc:sldMkLst>
      </pc:sldChg>
      <pc:sldChg chg="modSp add del mod">
        <pc:chgData name="Quy Nguyen" userId="85becee7d21942b2" providerId="LiveId" clId="{125A3D81-6AB8-4BC4-99CE-1D80208E30BF}" dt="2021-06-13T10:16:59.779" v="777"/>
        <pc:sldMkLst>
          <pc:docMk/>
          <pc:sldMk cId="27944206" sldId="259"/>
        </pc:sldMkLst>
        <pc:spChg chg="mod">
          <ac:chgData name="Quy Nguyen" userId="85becee7d21942b2" providerId="LiveId" clId="{125A3D81-6AB8-4BC4-99CE-1D80208E30BF}" dt="2021-06-13T10:16:59.609" v="776" actId="20577"/>
          <ac:spMkLst>
            <pc:docMk/>
            <pc:sldMk cId="27944206" sldId="259"/>
            <ac:spMk id="3" creationId="{53384C1F-6FA9-4095-972B-331FA52EA955}"/>
          </ac:spMkLst>
        </pc:spChg>
        <pc:spChg chg="mod">
          <ac:chgData name="Quy Nguyen" userId="85becee7d21942b2" providerId="LiveId" clId="{125A3D81-6AB8-4BC4-99CE-1D80208E30BF}" dt="2021-06-13T10:16:59.505" v="775" actId="1076"/>
          <ac:spMkLst>
            <pc:docMk/>
            <pc:sldMk cId="27944206" sldId="259"/>
            <ac:spMk id="6" creationId="{CB11DE2A-AC7A-4B83-B3E0-6DA1F45633D1}"/>
          </ac:spMkLst>
        </pc:spChg>
        <pc:spChg chg="mod">
          <ac:chgData name="Quy Nguyen" userId="85becee7d21942b2" providerId="LiveId" clId="{125A3D81-6AB8-4BC4-99CE-1D80208E30BF}" dt="2021-06-13T10:16:59.272" v="774" actId="1076"/>
          <ac:spMkLst>
            <pc:docMk/>
            <pc:sldMk cId="27944206" sldId="259"/>
            <ac:spMk id="16" creationId="{2EC05B8B-4E1E-42E8-B509-77B4448CF9CB}"/>
          </ac:spMkLst>
        </pc:spChg>
        <pc:picChg chg="mod">
          <ac:chgData name="Quy Nguyen" userId="85becee7d21942b2" providerId="LiveId" clId="{125A3D81-6AB8-4BC4-99CE-1D80208E30BF}" dt="2021-06-13T10:16:59.505" v="775" actId="1076"/>
          <ac:picMkLst>
            <pc:docMk/>
            <pc:sldMk cId="27944206" sldId="259"/>
            <ac:picMk id="10" creationId="{A6FA5707-B11A-4857-9235-15EDFE8D1572}"/>
          </ac:picMkLst>
        </pc:picChg>
        <pc:picChg chg="mod">
          <ac:chgData name="Quy Nguyen" userId="85becee7d21942b2" providerId="LiveId" clId="{125A3D81-6AB8-4BC4-99CE-1D80208E30BF}" dt="2021-06-13T10:16:59.272" v="774" actId="1076"/>
          <ac:picMkLst>
            <pc:docMk/>
            <pc:sldMk cId="27944206" sldId="259"/>
            <ac:picMk id="17" creationId="{85E4C13E-10F0-4166-BD50-67BDADA330BF}"/>
          </ac:picMkLst>
        </pc:picChg>
      </pc:sldChg>
      <pc:sldChg chg="modSp add del mod">
        <pc:chgData name="Quy Nguyen" userId="85becee7d21942b2" providerId="LiveId" clId="{125A3D81-6AB8-4BC4-99CE-1D80208E30BF}" dt="2021-06-13T10:26:40.206" v="802" actId="47"/>
        <pc:sldMkLst>
          <pc:docMk/>
          <pc:sldMk cId="3676323412" sldId="259"/>
        </pc:sldMkLst>
        <pc:spChg chg="mod">
          <ac:chgData name="Quy Nguyen" userId="85becee7d21942b2" providerId="LiveId" clId="{125A3D81-6AB8-4BC4-99CE-1D80208E30BF}" dt="2021-06-13T10:22:12.122" v="798" actId="20577"/>
          <ac:spMkLst>
            <pc:docMk/>
            <pc:sldMk cId="3676323412" sldId="259"/>
            <ac:spMk id="3" creationId="{53384C1F-6FA9-4095-972B-331FA52EA955}"/>
          </ac:spMkLst>
        </pc:spChg>
        <pc:spChg chg="mod">
          <ac:chgData name="Quy Nguyen" userId="85becee7d21942b2" providerId="LiveId" clId="{125A3D81-6AB8-4BC4-99CE-1D80208E30BF}" dt="2021-06-13T10:22:29.996" v="801" actId="1076"/>
          <ac:spMkLst>
            <pc:docMk/>
            <pc:sldMk cId="3676323412" sldId="259"/>
            <ac:spMk id="6" creationId="{CB11DE2A-AC7A-4B83-B3E0-6DA1F45633D1}"/>
          </ac:spMkLst>
        </pc:spChg>
        <pc:spChg chg="mod">
          <ac:chgData name="Quy Nguyen" userId="85becee7d21942b2" providerId="LiveId" clId="{125A3D81-6AB8-4BC4-99CE-1D80208E30BF}" dt="2021-06-13T10:22:24.539" v="800" actId="1076"/>
          <ac:spMkLst>
            <pc:docMk/>
            <pc:sldMk cId="3676323412" sldId="259"/>
            <ac:spMk id="7" creationId="{9A3F43BD-4EF8-465F-8D9C-473BAB1CB8B2}"/>
          </ac:spMkLst>
        </pc:spChg>
        <pc:picChg chg="mod">
          <ac:chgData name="Quy Nguyen" userId="85becee7d21942b2" providerId="LiveId" clId="{125A3D81-6AB8-4BC4-99CE-1D80208E30BF}" dt="2021-06-13T10:22:29.996" v="801" actId="1076"/>
          <ac:picMkLst>
            <pc:docMk/>
            <pc:sldMk cId="3676323412" sldId="259"/>
            <ac:picMk id="10" creationId="{A6FA5707-B11A-4857-9235-15EDFE8D1572}"/>
          </ac:picMkLst>
        </pc:picChg>
        <pc:picChg chg="mod">
          <ac:chgData name="Quy Nguyen" userId="85becee7d21942b2" providerId="LiveId" clId="{125A3D81-6AB8-4BC4-99CE-1D80208E30BF}" dt="2021-06-13T10:22:24.539" v="800" actId="1076"/>
          <ac:picMkLst>
            <pc:docMk/>
            <pc:sldMk cId="3676323412" sldId="259"/>
            <ac:picMk id="11" creationId="{ACCE5E0E-26E0-4DC6-B1A6-B1F21195F484}"/>
          </ac:picMkLst>
        </pc:picChg>
      </pc:sldChg>
    </pc:docChg>
  </pc:docChgLst>
</pc:chgInfo>
</file>

<file path=ppt/media/audio1.wav>
</file>

<file path=ppt/media/audio2.wav>
</file>

<file path=ppt/media/audio3.wav>
</file>

<file path=ppt/media/hdphoto1.wdp>
</file>

<file path=ppt/media/hdphoto2.wdp>
</file>

<file path=ppt/media/image1.jpg>
</file>

<file path=ppt/media/image10.png>
</file>

<file path=ppt/media/image11.png>
</file>

<file path=ppt/media/image12.svg>
</file>

<file path=ppt/media/image13.jpg>
</file>

<file path=ppt/media/image14.png>
</file>

<file path=ppt/media/image15.jpg>
</file>

<file path=ppt/media/image16.jpeg>
</file>

<file path=ppt/media/image17.jpg>
</file>

<file path=ppt/media/image18.jpg>
</file>

<file path=ppt/media/image2.jp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jpg>
</file>

<file path=ppt/media/media1.mp3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71A43417-1A1D-41A1-A6EE-0C835875B7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" b="79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2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FB315D-0D4F-48D4-93A5-DE7F8CFB0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067CB-865C-4718-9779-AE2AD50233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0919E-205E-4EDA-BED0-41D2D8305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25AD9-A034-4302-8363-7355EAC3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F084D-8F4C-484A-9B38-1F11A311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0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urtain, furniture, red, indoor&#10;&#10;Description automatically generated">
            <a:extLst>
              <a:ext uri="{FF2B5EF4-FFF2-40B4-BE49-F238E27FC236}">
                <a16:creationId xmlns:a16="http://schemas.microsoft.com/office/drawing/2014/main" id="{1B0A4948-A28C-4C7D-B099-3B955F15F0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3CC8-2E54-4155-A46A-AF58A4B0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A1837-90CA-4E21-ADBF-BD8F89E9C7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0FC1E-7FD9-4DEB-B9A9-C1C467155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CF7AA4-CD27-4436-A10E-73E8D12E5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547D4-0DEC-4898-8DCB-2A695FFC0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C13D4-F3A8-451C-9A25-D3A1CD955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7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2E13-A02A-4092-808A-470D74F8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3597B-D8B8-46A9-AF43-EF9D3B03D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2A083C-0FC9-4590-9BF5-74DCB8113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DEF8B-B4EE-435D-90E0-4CA91A68F5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2DE7C-BCBF-4217-BB16-6F95413896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C6576F-F36D-4618-B524-E78CC0C07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E71F26-599E-46DA-BB18-2923B3578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5E715D-87A4-4282-9AEB-BC6B696D6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5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4F939-C89A-4D39-8ADC-338DAAF78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73740-37A6-4507-B2CF-750BE92B1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AB52F7-90A6-495C-A281-434EDDD19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15730-B24B-46F4-81A9-BD1D88D99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0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B0A609-64E6-4244-BF5F-2698635DF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C70B0C-D322-4810-ACFC-7BCE430CA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447D4-9C92-4660-8C18-14E2A3647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C9134-1E8F-40FF-805F-6A52D8EAF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611CC-3A26-45BA-89AD-93E002A4E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Times New Roman" panose="02020603050405020304" pitchFamily="18" charset="0"/>
              </a:defRPr>
            </a:lvl1pPr>
            <a:lvl2pPr>
              <a:defRPr sz="2800">
                <a:latin typeface="Times New Roman" panose="02020603050405020304" pitchFamily="18" charset="0"/>
              </a:defRPr>
            </a:lvl2pPr>
            <a:lvl3pPr>
              <a:defRPr sz="2400">
                <a:latin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</a:defRPr>
            </a:lvl4pPr>
            <a:lvl5pPr>
              <a:defRPr sz="2000">
                <a:latin typeface="Times New Roman" panose="02020603050405020304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9F511-C0ED-4F32-9941-437EDBF08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534A1-AF8D-4A63-9B1C-77B5E4A73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0ADE0-D2BD-492B-B165-50B2C295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FCA3F-92A6-4E3B-A888-9DB5DA10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2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64575-30C8-41FD-A8E6-5B45D01A5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A907EE-7CCB-451B-970E-7ADE873C6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9E3A83-D344-4763-A1F9-857DE408B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17210-AE29-4AB5-877F-76A8F2835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FF381-F5AD-4EC2-B29F-635BC7FD8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8F3BA-35C6-47C4-A473-A55C4A84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9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B933-3C44-48B0-BB88-44E98F923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8DD3F-5FA7-429D-B381-CBED3E77B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91AAB-E0B6-4D6B-815B-9816CBCAF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B7D19-9858-42E5-A293-36C79A0BD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C083C-2337-4C04-91E5-8438F4DA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8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55255A-BD98-4597-99B4-F7BD87A54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D7C96-B56B-4E66-A8AB-CA0B89179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AF877-03CF-4DB1-B15D-5626F1674E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A7289792-FFA7-4241-89B9-5BEE306756F3}" type="datetimeFigureOut">
              <a:rPr lang="en-US" smtClean="0"/>
              <a:pPr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FD146-C606-404B-B660-866121C00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11A59-9606-41BA-B9CB-EC3AD7EC3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4B931C54-B644-4542-8EB5-BD7E5B0085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4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13" Type="http://schemas.openxmlformats.org/officeDocument/2006/relationships/image" Target="../media/image4.png"/><Relationship Id="rId18" Type="http://schemas.openxmlformats.org/officeDocument/2006/relationships/image" Target="../media/image8.png"/><Relationship Id="rId3" Type="http://schemas.openxmlformats.org/officeDocument/2006/relationships/slideLayout" Target="../slideLayouts/slideLayout6.xml"/><Relationship Id="rId7" Type="http://schemas.openxmlformats.org/officeDocument/2006/relationships/slide" Target="slide2.xml"/><Relationship Id="rId12" Type="http://schemas.openxmlformats.org/officeDocument/2006/relationships/slide" Target="slide7.xml"/><Relationship Id="rId17" Type="http://schemas.microsoft.com/office/2007/relationships/hdphoto" Target="../media/hdphoto1.wdp"/><Relationship Id="rId2" Type="http://schemas.openxmlformats.org/officeDocument/2006/relationships/audio" Target="../media/media1.mp3"/><Relationship Id="rId16" Type="http://schemas.openxmlformats.org/officeDocument/2006/relationships/image" Target="../media/image7.png"/><Relationship Id="rId1" Type="http://schemas.microsoft.com/office/2007/relationships/media" Target="../media/media1.mp3"/><Relationship Id="rId6" Type="http://schemas.openxmlformats.org/officeDocument/2006/relationships/image" Target="../media/image3.jpg"/><Relationship Id="rId11" Type="http://schemas.openxmlformats.org/officeDocument/2006/relationships/slide" Target="slide6.xml"/><Relationship Id="rId5" Type="http://schemas.openxmlformats.org/officeDocument/2006/relationships/audio" Target="../media/audio2.wav"/><Relationship Id="rId15" Type="http://schemas.openxmlformats.org/officeDocument/2006/relationships/image" Target="../media/image6.png"/><Relationship Id="rId10" Type="http://schemas.openxmlformats.org/officeDocument/2006/relationships/slide" Target="slide5.xml"/><Relationship Id="rId4" Type="http://schemas.openxmlformats.org/officeDocument/2006/relationships/audio" Target="../media/audio1.wav"/><Relationship Id="rId9" Type="http://schemas.openxmlformats.org/officeDocument/2006/relationships/slide" Target="slide4.xml"/><Relationship Id="rId1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9.jpg"/><Relationship Id="rId10" Type="http://schemas.openxmlformats.org/officeDocument/2006/relationships/image" Target="../media/image11.png"/><Relationship Id="rId4" Type="http://schemas.openxmlformats.org/officeDocument/2006/relationships/audio" Target="../media/audio3.wav"/><Relationship Id="rId9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audio3.wav"/><Relationship Id="rId13" Type="http://schemas.openxmlformats.org/officeDocument/2006/relationships/image" Target="../media/image8.png"/><Relationship Id="rId3" Type="http://schemas.microsoft.com/office/2007/relationships/media" Target="../media/media2.mp3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14.png"/><Relationship Id="rId2" Type="http://schemas.openxmlformats.org/officeDocument/2006/relationships/audio" Target="../media/media3.mp3"/><Relationship Id="rId16" Type="http://schemas.openxmlformats.org/officeDocument/2006/relationships/image" Target="../media/image12.svg"/><Relationship Id="rId1" Type="http://schemas.microsoft.com/office/2007/relationships/media" Target="../media/media3.mp3"/><Relationship Id="rId6" Type="http://schemas.openxmlformats.org/officeDocument/2006/relationships/audio" Target="../media/media4.mp3"/><Relationship Id="rId11" Type="http://schemas.microsoft.com/office/2007/relationships/hdphoto" Target="../media/hdphoto2.wdp"/><Relationship Id="rId5" Type="http://schemas.microsoft.com/office/2007/relationships/media" Target="../media/media4.mp3"/><Relationship Id="rId15" Type="http://schemas.openxmlformats.org/officeDocument/2006/relationships/image" Target="../media/image11.png"/><Relationship Id="rId10" Type="http://schemas.openxmlformats.org/officeDocument/2006/relationships/image" Target="../media/image10.png"/><Relationship Id="rId4" Type="http://schemas.openxmlformats.org/officeDocument/2006/relationships/audio" Target="../media/media2.mp3"/><Relationship Id="rId9" Type="http://schemas.openxmlformats.org/officeDocument/2006/relationships/image" Target="../media/image13.jpg"/><Relationship Id="rId1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1.png"/><Relationship Id="rId3" Type="http://schemas.microsoft.com/office/2007/relationships/media" Target="../media/media4.mp3"/><Relationship Id="rId7" Type="http://schemas.openxmlformats.org/officeDocument/2006/relationships/image" Target="../media/image15.jpg"/><Relationship Id="rId12" Type="http://schemas.openxmlformats.org/officeDocument/2006/relationships/slide" Target="slide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4.png"/><Relationship Id="rId4" Type="http://schemas.openxmlformats.org/officeDocument/2006/relationships/audio" Target="../media/media4.mp3"/><Relationship Id="rId9" Type="http://schemas.microsoft.com/office/2007/relationships/hdphoto" Target="../media/hdphoto2.wdp"/><Relationship Id="rId1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3.wav"/><Relationship Id="rId13" Type="http://schemas.openxmlformats.org/officeDocument/2006/relationships/image" Target="../media/image8.png"/><Relationship Id="rId3" Type="http://schemas.microsoft.com/office/2007/relationships/media" Target="../media/media2.mp3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14.png"/><Relationship Id="rId2" Type="http://schemas.openxmlformats.org/officeDocument/2006/relationships/audio" Target="../media/media3.mp3"/><Relationship Id="rId16" Type="http://schemas.openxmlformats.org/officeDocument/2006/relationships/image" Target="../media/image12.svg"/><Relationship Id="rId1" Type="http://schemas.microsoft.com/office/2007/relationships/media" Target="../media/media3.mp3"/><Relationship Id="rId6" Type="http://schemas.openxmlformats.org/officeDocument/2006/relationships/audio" Target="../media/media5.mp3"/><Relationship Id="rId11" Type="http://schemas.microsoft.com/office/2007/relationships/hdphoto" Target="../media/hdphoto2.wdp"/><Relationship Id="rId5" Type="http://schemas.microsoft.com/office/2007/relationships/media" Target="../media/media5.mp3"/><Relationship Id="rId15" Type="http://schemas.openxmlformats.org/officeDocument/2006/relationships/image" Target="../media/image11.png"/><Relationship Id="rId10" Type="http://schemas.openxmlformats.org/officeDocument/2006/relationships/image" Target="../media/image10.png"/><Relationship Id="rId4" Type="http://schemas.openxmlformats.org/officeDocument/2006/relationships/audio" Target="../media/media2.mp3"/><Relationship Id="rId9" Type="http://schemas.openxmlformats.org/officeDocument/2006/relationships/image" Target="../media/image16.jpeg"/><Relationship Id="rId1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1.png"/><Relationship Id="rId3" Type="http://schemas.microsoft.com/office/2007/relationships/media" Target="../media/media5.mp3"/><Relationship Id="rId7" Type="http://schemas.openxmlformats.org/officeDocument/2006/relationships/image" Target="../media/image17.jpg"/><Relationship Id="rId12" Type="http://schemas.openxmlformats.org/officeDocument/2006/relationships/slide" Target="slide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4.png"/><Relationship Id="rId4" Type="http://schemas.openxmlformats.org/officeDocument/2006/relationships/audio" Target="../media/media5.mp3"/><Relationship Id="rId9" Type="http://schemas.microsoft.com/office/2007/relationships/hdphoto" Target="../media/hdphoto2.wdp"/><Relationship Id="rId1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1.png"/><Relationship Id="rId3" Type="http://schemas.microsoft.com/office/2007/relationships/media" Target="../media/media5.mp3"/><Relationship Id="rId7" Type="http://schemas.openxmlformats.org/officeDocument/2006/relationships/image" Target="../media/image18.jpg"/><Relationship Id="rId12" Type="http://schemas.openxmlformats.org/officeDocument/2006/relationships/slide" Target="slide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4.png"/><Relationship Id="rId4" Type="http://schemas.openxmlformats.org/officeDocument/2006/relationships/audio" Target="../media/media5.mp3"/><Relationship Id="rId9" Type="http://schemas.microsoft.com/office/2007/relationships/hdphoto" Target="../media/hdphoto2.wdp"/><Relationship Id="rId1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">
            <a:hlinkClick r:id="rId7" action="ppaction://hlinksldjump"/>
            <a:extLst>
              <a:ext uri="{FF2B5EF4-FFF2-40B4-BE49-F238E27FC236}">
                <a16:creationId xmlns:a16="http://schemas.microsoft.com/office/drawing/2014/main" id="{8196494E-8085-EB97-DB6E-762821BED16F}"/>
              </a:ext>
            </a:extLst>
          </p:cNvPr>
          <p:cNvSpPr/>
          <p:nvPr/>
        </p:nvSpPr>
        <p:spPr>
          <a:xfrm>
            <a:off x="985520" y="2103120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60000" endA="900" endPos="58000" dir="5400000" sy="-100000" algn="bl" rotWithShape="0"/>
                </a:effectLst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6" name="2">
            <a:hlinkClick r:id="rId8" action="ppaction://hlinksldjump"/>
            <a:extLst>
              <a:ext uri="{FF2B5EF4-FFF2-40B4-BE49-F238E27FC236}">
                <a16:creationId xmlns:a16="http://schemas.microsoft.com/office/drawing/2014/main" id="{94A269AB-64A2-8262-3F66-2EF1BE276ED0}"/>
              </a:ext>
            </a:extLst>
          </p:cNvPr>
          <p:cNvSpPr/>
          <p:nvPr/>
        </p:nvSpPr>
        <p:spPr>
          <a:xfrm>
            <a:off x="2387600" y="2103120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7" name="3">
            <a:hlinkClick r:id="rId9" action="ppaction://hlinksldjump"/>
            <a:extLst>
              <a:ext uri="{FF2B5EF4-FFF2-40B4-BE49-F238E27FC236}">
                <a16:creationId xmlns:a16="http://schemas.microsoft.com/office/drawing/2014/main" id="{D75851FC-A644-4C8C-3658-3D6EBA311232}"/>
              </a:ext>
            </a:extLst>
          </p:cNvPr>
          <p:cNvSpPr/>
          <p:nvPr/>
        </p:nvSpPr>
        <p:spPr>
          <a:xfrm>
            <a:off x="3883660" y="2103120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8" name="4">
            <a:hlinkClick r:id="rId10" action="ppaction://hlinksldjump"/>
            <a:extLst>
              <a:ext uri="{FF2B5EF4-FFF2-40B4-BE49-F238E27FC236}">
                <a16:creationId xmlns:a16="http://schemas.microsoft.com/office/drawing/2014/main" id="{8F408E54-0855-6BB5-8AE9-5351310F6F18}"/>
              </a:ext>
            </a:extLst>
          </p:cNvPr>
          <p:cNvSpPr/>
          <p:nvPr/>
        </p:nvSpPr>
        <p:spPr>
          <a:xfrm>
            <a:off x="985520" y="3429000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rPr>
              <a:t>4</a:t>
            </a:r>
          </a:p>
        </p:txBody>
      </p:sp>
      <p:sp>
        <p:nvSpPr>
          <p:cNvPr id="9" name="5">
            <a:hlinkClick r:id="rId11" action="ppaction://hlinksldjump"/>
            <a:extLst>
              <a:ext uri="{FF2B5EF4-FFF2-40B4-BE49-F238E27FC236}">
                <a16:creationId xmlns:a16="http://schemas.microsoft.com/office/drawing/2014/main" id="{02751129-AEEE-087A-F326-A8D426D09F8C}"/>
              </a:ext>
            </a:extLst>
          </p:cNvPr>
          <p:cNvSpPr/>
          <p:nvPr/>
        </p:nvSpPr>
        <p:spPr>
          <a:xfrm>
            <a:off x="2387600" y="3413761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12" name="8">
            <a:hlinkClick r:id="rId12" action="ppaction://hlinksldjump"/>
            <a:extLst>
              <a:ext uri="{FF2B5EF4-FFF2-40B4-BE49-F238E27FC236}">
                <a16:creationId xmlns:a16="http://schemas.microsoft.com/office/drawing/2014/main" id="{2643B9B7-3DB9-754D-E95F-F5D40CFFDB26}"/>
              </a:ext>
            </a:extLst>
          </p:cNvPr>
          <p:cNvSpPr/>
          <p:nvPr/>
        </p:nvSpPr>
        <p:spPr>
          <a:xfrm>
            <a:off x="3883660" y="3429000"/>
            <a:ext cx="894080" cy="894080"/>
          </a:xfrm>
          <a:prstGeom prst="roundRect">
            <a:avLst/>
          </a:prstGeom>
          <a:solidFill>
            <a:srgbClr val="FC1932"/>
          </a:solidFill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rPr>
              <a:t>6</a:t>
            </a:r>
          </a:p>
        </p:txBody>
      </p:sp>
      <p:grpSp>
        <p:nvGrpSpPr>
          <p:cNvPr id="18" name="sound">
            <a:extLst>
              <a:ext uri="{FF2B5EF4-FFF2-40B4-BE49-F238E27FC236}">
                <a16:creationId xmlns:a16="http://schemas.microsoft.com/office/drawing/2014/main" id="{0E4C195D-4800-58ED-69C4-585829EFE900}"/>
              </a:ext>
            </a:extLst>
          </p:cNvPr>
          <p:cNvGrpSpPr/>
          <p:nvPr/>
        </p:nvGrpSpPr>
        <p:grpSpPr>
          <a:xfrm>
            <a:off x="2387600" y="4927348"/>
            <a:ext cx="894080" cy="894080"/>
            <a:chOff x="3883660" y="4932680"/>
            <a:chExt cx="894080" cy="894080"/>
          </a:xfrm>
        </p:grpSpPr>
        <p:sp>
          <p:nvSpPr>
            <p:cNvPr id="13" name="???">
              <a:extLst>
                <a:ext uri="{FF2B5EF4-FFF2-40B4-BE49-F238E27FC236}">
                  <a16:creationId xmlns:a16="http://schemas.microsoft.com/office/drawing/2014/main" id="{75DF8A2B-11DB-3A47-36A3-206D75D15EB3}"/>
                </a:ext>
              </a:extLst>
            </p:cNvPr>
            <p:cNvSpPr/>
            <p:nvPr/>
          </p:nvSpPr>
          <p:spPr>
            <a:xfrm>
              <a:off x="3883660" y="4932680"/>
              <a:ext cx="894080" cy="894080"/>
            </a:xfrm>
            <a:prstGeom prst="roundRect">
              <a:avLst/>
            </a:prstGeom>
            <a:solidFill>
              <a:srgbClr val="FC1932"/>
            </a:solidFill>
            <a:ln w="762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>
                <a:effectLst>
                  <a:reflection blurRad="6350" stA="60000" endA="900" endPos="60000" dist="60007" dir="5400000" sy="-100000" algn="bl" rotWithShape="0"/>
                </a:effectLst>
                <a:latin typeface="Times New Roman" panose="02020603050405020304" pitchFamily="18" charset="0"/>
              </a:endParaRPr>
            </a:p>
          </p:txBody>
        </p:sp>
        <p:pic>
          <p:nvPicPr>
            <p:cNvPr id="17" name="Graphic 16" descr="Questions with solid fill">
              <a:extLst>
                <a:ext uri="{FF2B5EF4-FFF2-40B4-BE49-F238E27FC236}">
                  <a16:creationId xmlns:a16="http://schemas.microsoft.com/office/drawing/2014/main" id="{A66662CB-3E88-EBF3-F460-123CBEE30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942080" y="4991100"/>
              <a:ext cx="777240" cy="777240"/>
            </a:xfrm>
            <a:prstGeom prst="rect">
              <a:avLst/>
            </a:prstGeom>
          </p:spPr>
        </p:pic>
      </p:grpSp>
      <p:sp>
        <p:nvSpPr>
          <p:cNvPr id="21" name="Quay thật">
            <a:extLst>
              <a:ext uri="{FF2B5EF4-FFF2-40B4-BE49-F238E27FC236}">
                <a16:creationId xmlns:a16="http://schemas.microsoft.com/office/drawing/2014/main" id="{5B712F5D-806E-04E2-DDBC-1C8BC0B26353}"/>
              </a:ext>
            </a:extLst>
          </p:cNvPr>
          <p:cNvSpPr/>
          <p:nvPr/>
        </p:nvSpPr>
        <p:spPr>
          <a:xfrm>
            <a:off x="9636760" y="5928360"/>
            <a:ext cx="1793240" cy="792480"/>
          </a:xfrm>
          <a:custGeom>
            <a:avLst/>
            <a:gdLst>
              <a:gd name="connsiteX0" fmla="*/ 0 w 1793240"/>
              <a:gd name="connsiteY0" fmla="*/ 132083 h 792480"/>
              <a:gd name="connsiteX1" fmla="*/ 132083 w 1793240"/>
              <a:gd name="connsiteY1" fmla="*/ 0 h 792480"/>
              <a:gd name="connsiteX2" fmla="*/ 595902 w 1793240"/>
              <a:gd name="connsiteY2" fmla="*/ 0 h 792480"/>
              <a:gd name="connsiteX3" fmla="*/ 1075012 w 1793240"/>
              <a:gd name="connsiteY3" fmla="*/ 0 h 792480"/>
              <a:gd name="connsiteX4" fmla="*/ 1661157 w 1793240"/>
              <a:gd name="connsiteY4" fmla="*/ 0 h 792480"/>
              <a:gd name="connsiteX5" fmla="*/ 1793240 w 1793240"/>
              <a:gd name="connsiteY5" fmla="*/ 132083 h 792480"/>
              <a:gd name="connsiteX6" fmla="*/ 1793240 w 1793240"/>
              <a:gd name="connsiteY6" fmla="*/ 660397 h 792480"/>
              <a:gd name="connsiteX7" fmla="*/ 1661157 w 1793240"/>
              <a:gd name="connsiteY7" fmla="*/ 792480 h 792480"/>
              <a:gd name="connsiteX8" fmla="*/ 1120884 w 1793240"/>
              <a:gd name="connsiteY8" fmla="*/ 792480 h 792480"/>
              <a:gd name="connsiteX9" fmla="*/ 595902 w 1793240"/>
              <a:gd name="connsiteY9" fmla="*/ 792480 h 792480"/>
              <a:gd name="connsiteX10" fmla="*/ 132083 w 1793240"/>
              <a:gd name="connsiteY10" fmla="*/ 792480 h 792480"/>
              <a:gd name="connsiteX11" fmla="*/ 0 w 1793240"/>
              <a:gd name="connsiteY11" fmla="*/ 660397 h 792480"/>
              <a:gd name="connsiteX12" fmla="*/ 0 w 1793240"/>
              <a:gd name="connsiteY12" fmla="*/ 132083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93240" h="792480" fill="none" extrusionOk="0">
                <a:moveTo>
                  <a:pt x="0" y="132083"/>
                </a:moveTo>
                <a:cubicBezTo>
                  <a:pt x="13073" y="51883"/>
                  <a:pt x="66133" y="-1834"/>
                  <a:pt x="132083" y="0"/>
                </a:cubicBezTo>
                <a:cubicBezTo>
                  <a:pt x="307064" y="-6896"/>
                  <a:pt x="369007" y="3529"/>
                  <a:pt x="595902" y="0"/>
                </a:cubicBezTo>
                <a:cubicBezTo>
                  <a:pt x="822797" y="-3529"/>
                  <a:pt x="967130" y="6996"/>
                  <a:pt x="1075012" y="0"/>
                </a:cubicBezTo>
                <a:cubicBezTo>
                  <a:pt x="1182894" y="-6996"/>
                  <a:pt x="1437474" y="20986"/>
                  <a:pt x="1661157" y="0"/>
                </a:cubicBezTo>
                <a:cubicBezTo>
                  <a:pt x="1739531" y="12202"/>
                  <a:pt x="1802860" y="69543"/>
                  <a:pt x="1793240" y="132083"/>
                </a:cubicBezTo>
                <a:cubicBezTo>
                  <a:pt x="1793434" y="358923"/>
                  <a:pt x="1763067" y="402752"/>
                  <a:pt x="1793240" y="660397"/>
                </a:cubicBezTo>
                <a:cubicBezTo>
                  <a:pt x="1795157" y="723378"/>
                  <a:pt x="1744145" y="782728"/>
                  <a:pt x="1661157" y="792480"/>
                </a:cubicBezTo>
                <a:cubicBezTo>
                  <a:pt x="1423315" y="800216"/>
                  <a:pt x="1249852" y="775401"/>
                  <a:pt x="1120884" y="792480"/>
                </a:cubicBezTo>
                <a:cubicBezTo>
                  <a:pt x="991916" y="809559"/>
                  <a:pt x="829187" y="745499"/>
                  <a:pt x="595902" y="792480"/>
                </a:cubicBezTo>
                <a:cubicBezTo>
                  <a:pt x="362617" y="839461"/>
                  <a:pt x="326426" y="786338"/>
                  <a:pt x="132083" y="792480"/>
                </a:cubicBezTo>
                <a:cubicBezTo>
                  <a:pt x="67317" y="806242"/>
                  <a:pt x="1161" y="727145"/>
                  <a:pt x="0" y="660397"/>
                </a:cubicBezTo>
                <a:cubicBezTo>
                  <a:pt x="-52896" y="415020"/>
                  <a:pt x="57761" y="376822"/>
                  <a:pt x="0" y="132083"/>
                </a:cubicBezTo>
                <a:close/>
              </a:path>
              <a:path w="1793240" h="792480" stroke="0" extrusionOk="0">
                <a:moveTo>
                  <a:pt x="0" y="132083"/>
                </a:moveTo>
                <a:cubicBezTo>
                  <a:pt x="-9439" y="53789"/>
                  <a:pt x="55747" y="-3246"/>
                  <a:pt x="132083" y="0"/>
                </a:cubicBezTo>
                <a:cubicBezTo>
                  <a:pt x="265488" y="-40542"/>
                  <a:pt x="471279" y="9736"/>
                  <a:pt x="657065" y="0"/>
                </a:cubicBezTo>
                <a:cubicBezTo>
                  <a:pt x="842851" y="-9736"/>
                  <a:pt x="1085179" y="27276"/>
                  <a:pt x="1197338" y="0"/>
                </a:cubicBezTo>
                <a:cubicBezTo>
                  <a:pt x="1309497" y="-27276"/>
                  <a:pt x="1534886" y="13557"/>
                  <a:pt x="1661157" y="0"/>
                </a:cubicBezTo>
                <a:cubicBezTo>
                  <a:pt x="1723786" y="-11659"/>
                  <a:pt x="1786426" y="56637"/>
                  <a:pt x="1793240" y="132083"/>
                </a:cubicBezTo>
                <a:cubicBezTo>
                  <a:pt x="1799776" y="286242"/>
                  <a:pt x="1785044" y="398841"/>
                  <a:pt x="1793240" y="660397"/>
                </a:cubicBezTo>
                <a:cubicBezTo>
                  <a:pt x="1800016" y="727046"/>
                  <a:pt x="1728830" y="785856"/>
                  <a:pt x="1661157" y="792480"/>
                </a:cubicBezTo>
                <a:cubicBezTo>
                  <a:pt x="1518017" y="827764"/>
                  <a:pt x="1287550" y="783524"/>
                  <a:pt x="1182047" y="792480"/>
                </a:cubicBezTo>
                <a:cubicBezTo>
                  <a:pt x="1076544" y="801436"/>
                  <a:pt x="846647" y="783691"/>
                  <a:pt x="641774" y="792480"/>
                </a:cubicBezTo>
                <a:cubicBezTo>
                  <a:pt x="436901" y="801269"/>
                  <a:pt x="323072" y="759983"/>
                  <a:pt x="132083" y="792480"/>
                </a:cubicBezTo>
                <a:cubicBezTo>
                  <a:pt x="37448" y="794107"/>
                  <a:pt x="-20498" y="733630"/>
                  <a:pt x="0" y="660397"/>
                </a:cubicBezTo>
                <a:cubicBezTo>
                  <a:pt x="-22788" y="451608"/>
                  <a:pt x="8726" y="256642"/>
                  <a:pt x="0" y="132083"/>
                </a:cubicBezTo>
                <a:close/>
              </a:path>
            </a:pathLst>
          </a:custGeom>
          <a:solidFill>
            <a:srgbClr val="30F047"/>
          </a:solidFill>
          <a:ln w="28575">
            <a:solidFill>
              <a:srgbClr val="0070C0"/>
            </a:solidFill>
            <a:extLst>
              <a:ext uri="{C807C97D-BFC1-408E-A445-0C87EB9F89A2}">
                <ask:lineSketchStyleProps xmlns:ask="http://schemas.microsoft.com/office/drawing/2018/sketchyshapes" sd="248951300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ChevronInverted">
              <a:avLst/>
            </a:prstTxWarp>
          </a:bodyPr>
          <a:lstStyle/>
          <a:p>
            <a:pPr algn="ctr"/>
            <a:r>
              <a:rPr 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Times New Roman" panose="02020603050405020304" pitchFamily="18" charset="0"/>
              </a:rPr>
              <a:t>QUAY THẬT</a:t>
            </a:r>
          </a:p>
        </p:txBody>
      </p:sp>
      <p:sp>
        <p:nvSpPr>
          <p:cNvPr id="22" name="Quay thử">
            <a:extLst>
              <a:ext uri="{FF2B5EF4-FFF2-40B4-BE49-F238E27FC236}">
                <a16:creationId xmlns:a16="http://schemas.microsoft.com/office/drawing/2014/main" id="{A8D265E1-1E8E-B162-01EA-A943B1E44798}"/>
              </a:ext>
            </a:extLst>
          </p:cNvPr>
          <p:cNvSpPr/>
          <p:nvPr/>
        </p:nvSpPr>
        <p:spPr>
          <a:xfrm>
            <a:off x="6588760" y="5913120"/>
            <a:ext cx="1793240" cy="792480"/>
          </a:xfrm>
          <a:custGeom>
            <a:avLst/>
            <a:gdLst>
              <a:gd name="connsiteX0" fmla="*/ 0 w 1793240"/>
              <a:gd name="connsiteY0" fmla="*/ 132083 h 792480"/>
              <a:gd name="connsiteX1" fmla="*/ 132083 w 1793240"/>
              <a:gd name="connsiteY1" fmla="*/ 0 h 792480"/>
              <a:gd name="connsiteX2" fmla="*/ 626484 w 1793240"/>
              <a:gd name="connsiteY2" fmla="*/ 0 h 792480"/>
              <a:gd name="connsiteX3" fmla="*/ 1105593 w 1793240"/>
              <a:gd name="connsiteY3" fmla="*/ 0 h 792480"/>
              <a:gd name="connsiteX4" fmla="*/ 1661157 w 1793240"/>
              <a:gd name="connsiteY4" fmla="*/ 0 h 792480"/>
              <a:gd name="connsiteX5" fmla="*/ 1793240 w 1793240"/>
              <a:gd name="connsiteY5" fmla="*/ 132083 h 792480"/>
              <a:gd name="connsiteX6" fmla="*/ 1793240 w 1793240"/>
              <a:gd name="connsiteY6" fmla="*/ 660397 h 792480"/>
              <a:gd name="connsiteX7" fmla="*/ 1661157 w 1793240"/>
              <a:gd name="connsiteY7" fmla="*/ 792480 h 792480"/>
              <a:gd name="connsiteX8" fmla="*/ 1120884 w 1793240"/>
              <a:gd name="connsiteY8" fmla="*/ 792480 h 792480"/>
              <a:gd name="connsiteX9" fmla="*/ 595902 w 1793240"/>
              <a:gd name="connsiteY9" fmla="*/ 792480 h 792480"/>
              <a:gd name="connsiteX10" fmla="*/ 132083 w 1793240"/>
              <a:gd name="connsiteY10" fmla="*/ 792480 h 792480"/>
              <a:gd name="connsiteX11" fmla="*/ 0 w 1793240"/>
              <a:gd name="connsiteY11" fmla="*/ 660397 h 792480"/>
              <a:gd name="connsiteX12" fmla="*/ 0 w 1793240"/>
              <a:gd name="connsiteY12" fmla="*/ 132083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793240" h="792480" fill="none" extrusionOk="0">
                <a:moveTo>
                  <a:pt x="0" y="132083"/>
                </a:moveTo>
                <a:cubicBezTo>
                  <a:pt x="-17260" y="46608"/>
                  <a:pt x="58067" y="-16663"/>
                  <a:pt x="132083" y="0"/>
                </a:cubicBezTo>
                <a:cubicBezTo>
                  <a:pt x="315672" y="-1553"/>
                  <a:pt x="440008" y="1958"/>
                  <a:pt x="626484" y="0"/>
                </a:cubicBezTo>
                <a:cubicBezTo>
                  <a:pt x="812960" y="-1958"/>
                  <a:pt x="903684" y="1349"/>
                  <a:pt x="1105593" y="0"/>
                </a:cubicBezTo>
                <a:cubicBezTo>
                  <a:pt x="1307502" y="-1349"/>
                  <a:pt x="1426490" y="4275"/>
                  <a:pt x="1661157" y="0"/>
                </a:cubicBezTo>
                <a:cubicBezTo>
                  <a:pt x="1731790" y="2141"/>
                  <a:pt x="1794117" y="62978"/>
                  <a:pt x="1793240" y="132083"/>
                </a:cubicBezTo>
                <a:cubicBezTo>
                  <a:pt x="1810078" y="261930"/>
                  <a:pt x="1762429" y="528366"/>
                  <a:pt x="1793240" y="660397"/>
                </a:cubicBezTo>
                <a:cubicBezTo>
                  <a:pt x="1811137" y="730355"/>
                  <a:pt x="1741830" y="803846"/>
                  <a:pt x="1661157" y="792480"/>
                </a:cubicBezTo>
                <a:cubicBezTo>
                  <a:pt x="1431726" y="823084"/>
                  <a:pt x="1353774" y="731606"/>
                  <a:pt x="1120884" y="792480"/>
                </a:cubicBezTo>
                <a:cubicBezTo>
                  <a:pt x="887994" y="853354"/>
                  <a:pt x="704176" y="789614"/>
                  <a:pt x="595902" y="792480"/>
                </a:cubicBezTo>
                <a:cubicBezTo>
                  <a:pt x="487628" y="795346"/>
                  <a:pt x="330434" y="748750"/>
                  <a:pt x="132083" y="792480"/>
                </a:cubicBezTo>
                <a:cubicBezTo>
                  <a:pt x="64072" y="774111"/>
                  <a:pt x="-11556" y="723074"/>
                  <a:pt x="0" y="660397"/>
                </a:cubicBezTo>
                <a:cubicBezTo>
                  <a:pt x="-43837" y="495971"/>
                  <a:pt x="565" y="248310"/>
                  <a:pt x="0" y="132083"/>
                </a:cubicBezTo>
                <a:close/>
              </a:path>
              <a:path w="1793240" h="792480" stroke="0" extrusionOk="0">
                <a:moveTo>
                  <a:pt x="0" y="132083"/>
                </a:moveTo>
                <a:cubicBezTo>
                  <a:pt x="-12828" y="60125"/>
                  <a:pt x="74904" y="11151"/>
                  <a:pt x="132083" y="0"/>
                </a:cubicBezTo>
                <a:cubicBezTo>
                  <a:pt x="401192" y="-56843"/>
                  <a:pt x="562477" y="21929"/>
                  <a:pt x="672356" y="0"/>
                </a:cubicBezTo>
                <a:cubicBezTo>
                  <a:pt x="782235" y="-21929"/>
                  <a:pt x="941589" y="27967"/>
                  <a:pt x="1151466" y="0"/>
                </a:cubicBezTo>
                <a:cubicBezTo>
                  <a:pt x="1361343" y="-27967"/>
                  <a:pt x="1474727" y="8196"/>
                  <a:pt x="1661157" y="0"/>
                </a:cubicBezTo>
                <a:cubicBezTo>
                  <a:pt x="1739865" y="18603"/>
                  <a:pt x="1791082" y="48193"/>
                  <a:pt x="1793240" y="132083"/>
                </a:cubicBezTo>
                <a:cubicBezTo>
                  <a:pt x="1853421" y="317823"/>
                  <a:pt x="1744827" y="441078"/>
                  <a:pt x="1793240" y="660397"/>
                </a:cubicBezTo>
                <a:cubicBezTo>
                  <a:pt x="1794804" y="740795"/>
                  <a:pt x="1730029" y="791976"/>
                  <a:pt x="1661157" y="792480"/>
                </a:cubicBezTo>
                <a:cubicBezTo>
                  <a:pt x="1531019" y="796513"/>
                  <a:pt x="1362630" y="749441"/>
                  <a:pt x="1166756" y="792480"/>
                </a:cubicBezTo>
                <a:cubicBezTo>
                  <a:pt x="970882" y="835519"/>
                  <a:pt x="918003" y="741145"/>
                  <a:pt x="687647" y="792480"/>
                </a:cubicBezTo>
                <a:cubicBezTo>
                  <a:pt x="457291" y="843815"/>
                  <a:pt x="354612" y="790717"/>
                  <a:pt x="132083" y="792480"/>
                </a:cubicBezTo>
                <a:cubicBezTo>
                  <a:pt x="66214" y="799114"/>
                  <a:pt x="-18639" y="735200"/>
                  <a:pt x="0" y="660397"/>
                </a:cubicBezTo>
                <a:cubicBezTo>
                  <a:pt x="-35486" y="532923"/>
                  <a:pt x="9060" y="332656"/>
                  <a:pt x="0" y="13208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38100">
            <a:solidFill>
              <a:srgbClr val="002060"/>
            </a:solidFill>
            <a:extLst>
              <a:ext uri="{C807C97D-BFC1-408E-A445-0C87EB9F89A2}">
                <ask:lineSketchStyleProps xmlns:ask="http://schemas.microsoft.com/office/drawing/2018/sketchyshapes" sd="53100602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ChevronInverted">
              <a:avLst/>
            </a:prstTxWarp>
          </a:bodyPr>
          <a:lstStyle/>
          <a:p>
            <a:pPr algn="ctr"/>
            <a:r>
              <a:rPr 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Times New Roman" panose="02020603050405020304" pitchFamily="18" charset="0"/>
              </a:rPr>
              <a:t>QUAY THỬ</a:t>
            </a:r>
          </a:p>
        </p:txBody>
      </p:sp>
      <p:grpSp>
        <p:nvGrpSpPr>
          <p:cNvPr id="40" name="vong quay">
            <a:extLst>
              <a:ext uri="{FF2B5EF4-FFF2-40B4-BE49-F238E27FC236}">
                <a16:creationId xmlns:a16="http://schemas.microsoft.com/office/drawing/2014/main" id="{466C2850-534F-5516-DBAE-1064F4D52D2E}"/>
              </a:ext>
            </a:extLst>
          </p:cNvPr>
          <p:cNvGrpSpPr/>
          <p:nvPr/>
        </p:nvGrpSpPr>
        <p:grpSpPr>
          <a:xfrm>
            <a:off x="6781800" y="457200"/>
            <a:ext cx="5080000" cy="5080000"/>
            <a:chOff x="6466840" y="533401"/>
            <a:chExt cx="5080000" cy="508000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94378F8-DC5F-513A-CB19-310FA1391BDA}"/>
                </a:ext>
              </a:extLst>
            </p:cNvPr>
            <p:cNvGrpSpPr/>
            <p:nvPr/>
          </p:nvGrpSpPr>
          <p:grpSpPr>
            <a:xfrm rot="2700000">
              <a:off x="6466840" y="533401"/>
              <a:ext cx="5080000" cy="5080000"/>
              <a:chOff x="6466840" y="533401"/>
              <a:chExt cx="5080000" cy="508000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3353F631-D3F8-1BE6-BB26-7844A875DBAA}"/>
                  </a:ext>
                </a:extLst>
              </p:cNvPr>
              <p:cNvGrpSpPr/>
              <p:nvPr/>
            </p:nvGrpSpPr>
            <p:grpSpPr>
              <a:xfrm rot="2700000">
                <a:off x="6466840" y="533401"/>
                <a:ext cx="5080000" cy="5080000"/>
                <a:chOff x="6466841" y="533401"/>
                <a:chExt cx="5080000" cy="508000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2EC0BB6D-6A27-4EB5-C61B-84A9C7A5EBBB}"/>
                    </a:ext>
                  </a:extLst>
                </p:cNvPr>
                <p:cNvGrpSpPr/>
                <p:nvPr/>
              </p:nvGrpSpPr>
              <p:grpSpPr>
                <a:xfrm rot="2700000">
                  <a:off x="6466841" y="533401"/>
                  <a:ext cx="5080000" cy="5080000"/>
                  <a:chOff x="6466841" y="533400"/>
                  <a:chExt cx="5080000" cy="5080000"/>
                </a:xfrm>
              </p:grpSpPr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1C7BCB33-60BB-5DA8-D11D-01BAAE3C2F6D}"/>
                      </a:ext>
                    </a:extLst>
                  </p:cNvPr>
                  <p:cNvGrpSpPr/>
                  <p:nvPr/>
                </p:nvGrpSpPr>
                <p:grpSpPr>
                  <a:xfrm rot="2700000">
                    <a:off x="6466841" y="533400"/>
                    <a:ext cx="5080000" cy="5080000"/>
                    <a:chOff x="6466841" y="533399"/>
                    <a:chExt cx="5080000" cy="5080000"/>
                  </a:xfrm>
                </p:grpSpPr>
                <p:grpSp>
                  <p:nvGrpSpPr>
                    <p:cNvPr id="30" name="Group 29">
                      <a:extLst>
                        <a:ext uri="{FF2B5EF4-FFF2-40B4-BE49-F238E27FC236}">
                          <a16:creationId xmlns:a16="http://schemas.microsoft.com/office/drawing/2014/main" id="{F51FA521-C459-C505-5C83-42AEC348CF56}"/>
                        </a:ext>
                      </a:extLst>
                    </p:cNvPr>
                    <p:cNvGrpSpPr/>
                    <p:nvPr/>
                  </p:nvGrpSpPr>
                  <p:grpSpPr>
                    <a:xfrm rot="2700000">
                      <a:off x="6466841" y="533399"/>
                      <a:ext cx="5080000" cy="5080000"/>
                      <a:chOff x="6466840" y="533398"/>
                      <a:chExt cx="5080000" cy="5080000"/>
                    </a:xfrm>
                  </p:grpSpPr>
                  <p:grpSp>
                    <p:nvGrpSpPr>
                      <p:cNvPr id="28" name="Group 27">
                        <a:extLst>
                          <a:ext uri="{FF2B5EF4-FFF2-40B4-BE49-F238E27FC236}">
                            <a16:creationId xmlns:a16="http://schemas.microsoft.com/office/drawing/2014/main" id="{5B20236C-6267-D5E2-68B6-1C9A4D3E2407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2700000">
                        <a:off x="6466840" y="533398"/>
                        <a:ext cx="5080000" cy="5080000"/>
                        <a:chOff x="6466839" y="533398"/>
                        <a:chExt cx="5080000" cy="5080000"/>
                      </a:xfrm>
                    </p:grpSpPr>
                    <p:grpSp>
                      <p:nvGrpSpPr>
                        <p:cNvPr id="25" name="Group 24">
                          <a:extLst>
                            <a:ext uri="{FF2B5EF4-FFF2-40B4-BE49-F238E27FC236}">
                              <a16:creationId xmlns:a16="http://schemas.microsoft.com/office/drawing/2014/main" id="{A1422449-A54A-3667-DD3E-325CBD4EB1E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2700000">
                          <a:off x="6466839" y="533398"/>
                          <a:ext cx="5080000" cy="5080000"/>
                          <a:chOff x="6466838" y="533400"/>
                          <a:chExt cx="5080000" cy="5080000"/>
                        </a:xfrm>
                      </p:grpSpPr>
                      <p:pic>
                        <p:nvPicPr>
                          <p:cNvPr id="4" name="Picture 3">
                            <a:extLst>
                              <a:ext uri="{FF2B5EF4-FFF2-40B4-BE49-F238E27FC236}">
                                <a16:creationId xmlns:a16="http://schemas.microsoft.com/office/drawing/2014/main" id="{BDE3922B-9528-D95E-EAFC-D2B6D113BDE8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 rot="2700000">
                            <a:off x="6466838" y="533400"/>
                            <a:ext cx="5080000" cy="5080000"/>
                          </a:xfrm>
                          <a:prstGeom prst="rect">
                            <a:avLst/>
                          </a:prstGeom>
                        </p:spPr>
                      </p:pic>
                      <p:sp>
                        <p:nvSpPr>
                          <p:cNvPr id="24" name="TextBox 23">
                            <a:extLst>
                              <a:ext uri="{FF2B5EF4-FFF2-40B4-BE49-F238E27FC236}">
                                <a16:creationId xmlns:a16="http://schemas.microsoft.com/office/drawing/2014/main" id="{8864743A-0371-923D-58FD-938232C7F73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9550873" y="2868583"/>
                            <a:ext cx="1231427" cy="461665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prstTxWarp prst="textInflateBottom">
                              <a:avLst/>
                            </a:prstTxWarp>
                            <a:spAutoFit/>
                            <a:scene3d>
                              <a:camera prst="orthographicFront"/>
                              <a:lightRig rig="harsh" dir="t"/>
                            </a:scene3d>
                            <a:sp3d extrusionH="57150" prstMaterial="matte">
                              <a:bevelT w="63500" h="12700"/>
                              <a:contourClr>
                                <a:schemeClr val="bg1">
                                  <a:lumMod val="65000"/>
                                </a:schemeClr>
                              </a:contourClr>
                            </a:sp3d>
                          </a:bodyPr>
                          <a:lstStyle/>
                          <a:p>
                            <a:r>
                              <a:rPr lang="en-US" sz="2000" b="1">
                                <a:ln/>
                                <a:solidFill>
                                  <a:schemeClr val="accent3"/>
                                </a:solidFill>
                                <a:effectLst>
                                  <a:outerShdw blurRad="50800" dist="38100" dir="2700000" algn="tl" rotWithShape="0">
                                    <a:prstClr val="black">
                                      <a:alpha val="40000"/>
                                    </a:prstClr>
                                  </a:outerShdw>
                                  <a:reflection blurRad="6350" stA="55000" endA="300" endPos="45500" dir="5400000" sy="-100000" algn="bl" rotWithShape="0"/>
                                </a:effectLst>
                                <a:latin typeface="Times New Roman" panose="02020603050405020304" pitchFamily="18" charset="0"/>
                              </a:rPr>
                              <a:t>x1</a:t>
                            </a:r>
                          </a:p>
                        </p:txBody>
                      </p:sp>
                    </p:grpSp>
                    <p:sp>
                      <p:nvSpPr>
                        <p:cNvPr id="27" name="TextBox 26">
                          <a:extLst>
                            <a:ext uri="{FF2B5EF4-FFF2-40B4-BE49-F238E27FC236}">
                              <a16:creationId xmlns:a16="http://schemas.microsoft.com/office/drawing/2014/main" id="{70CAD95C-F982-6165-5C2B-AEF35660238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9705562" y="2851597"/>
                          <a:ext cx="1231427" cy="461665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prstTxWarp prst="textInflateBottom">
                            <a:avLst/>
                          </a:prstTxWarp>
                          <a:spAutoFit/>
                          <a:scene3d>
                            <a:camera prst="orthographicFront"/>
                            <a:lightRig rig="harsh" dir="t"/>
                          </a:scene3d>
                          <a:sp3d extrusionH="57150" prstMaterial="matte">
                            <a:bevelT w="63500" h="12700"/>
                            <a:contourClr>
                              <a:schemeClr val="bg1">
                                <a:lumMod val="65000"/>
                              </a:schemeClr>
                            </a:contourClr>
                          </a:sp3d>
                        </a:bodyPr>
                        <a:lstStyle/>
                        <a:p>
                          <a:r>
                            <a:rPr lang="en-US" sz="2400" b="1">
                              <a:ln/>
                              <a:solidFill>
                                <a:schemeClr val="accent3"/>
                              </a:solidFill>
                              <a:effectLst>
                                <a:outerShdw blurRad="50800" dist="38100" dir="2700000" algn="tl" rotWithShape="0">
                                  <a:prstClr val="black">
                                    <a:alpha val="40000"/>
                                  </a:prstClr>
                                </a:outerShdw>
                                <a:reflection blurRad="6350" stA="55000" endA="300" endPos="45500" dir="5400000" sy="-100000" algn="bl" rotWithShape="0"/>
                              </a:effectLst>
                              <a:latin typeface="Times New Roman" panose="02020603050405020304" pitchFamily="18" charset="0"/>
                            </a:rPr>
                            <a:t>x2</a:t>
                          </a:r>
                        </a:p>
                      </p:txBody>
                    </p:sp>
                  </p:grpSp>
                  <p:sp>
                    <p:nvSpPr>
                      <p:cNvPr id="29" name="TextBox 28">
                        <a:extLst>
                          <a:ext uri="{FF2B5EF4-FFF2-40B4-BE49-F238E27FC236}">
                            <a16:creationId xmlns:a16="http://schemas.microsoft.com/office/drawing/2014/main" id="{9E72381A-E19E-30F4-6BD7-C45F9D803EE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794653" y="2880080"/>
                        <a:ext cx="1231427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prstTxWarp prst="textInflateBottom">
                          <a:avLst/>
                        </a:prstTxWarp>
                        <a:spAutoFit/>
                        <a:scene3d>
                          <a:camera prst="orthographicFront"/>
                          <a:lightRig rig="harsh" dir="t"/>
                        </a:scene3d>
                        <a:sp3d extrusionH="57150" prstMaterial="matte">
                          <a:bevelT w="63500" h="12700"/>
                          <a:contourClr>
                            <a:schemeClr val="bg1">
                              <a:lumMod val="65000"/>
                            </a:schemeClr>
                          </a:contourClr>
                        </a:sp3d>
                      </a:bodyPr>
                      <a:lstStyle/>
                      <a:p>
                        <a:r>
                          <a:rPr lang="en-US" sz="2000" b="1">
                            <a:ln/>
                            <a:solidFill>
                              <a:schemeClr val="accent3"/>
                            </a:solidFill>
                            <a:effectLst>
                              <a:outerShdw blurRad="50800" dist="38100" dir="2700000" algn="tl" rotWithShape="0">
                                <a:prstClr val="black">
                                  <a:alpha val="40000"/>
                                </a:prstClr>
                              </a:outerShdw>
                              <a:reflection blurRad="6350" stA="55000" endA="300" endPos="45500" dir="5400000" sy="-100000" algn="bl" rotWithShape="0"/>
                            </a:effectLst>
                            <a:latin typeface="Times New Roman" panose="02020603050405020304" pitchFamily="18" charset="0"/>
                          </a:rPr>
                          <a:t>x5</a:t>
                        </a:r>
                      </a:p>
                    </p:txBody>
                  </p:sp>
                </p:grpSp>
                <p:sp>
                  <p:nvSpPr>
                    <p:cNvPr id="31" name="TextBox 30">
                      <a:extLst>
                        <a:ext uri="{FF2B5EF4-FFF2-40B4-BE49-F238E27FC236}">
                          <a16:creationId xmlns:a16="http://schemas.microsoft.com/office/drawing/2014/main" id="{391D66CA-9BA6-DAA8-433E-529662E91C0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546073" y="2883611"/>
                      <a:ext cx="1500918" cy="57006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prstTxWarp prst="textInflateBottom">
                        <a:avLst/>
                      </a:prstTxWarp>
                      <a:spAutoFit/>
                      <a:scene3d>
                        <a:camera prst="orthographicFront"/>
                        <a:lightRig rig="harsh" dir="t"/>
                      </a:scene3d>
                      <a:sp3d extrusionH="57150" prstMaterial="matte">
                        <a:bevelT w="63500" h="12700"/>
                        <a:contourClr>
                          <a:schemeClr val="bg1">
                            <a:lumMod val="65000"/>
                          </a:schemeClr>
                        </a:contourClr>
                      </a:sp3d>
                    </a:bodyPr>
                    <a:lstStyle/>
                    <a:p>
                      <a:r>
                        <a:rPr lang="en-US" sz="2000" b="1">
                          <a:ln/>
                          <a:solidFill>
                            <a:schemeClr val="accent3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  <a:reflection blurRad="6350" stA="55000" endA="300" endPos="45500" dir="5400000" sy="-100000" algn="bl" rotWithShape="0"/>
                          </a:effectLst>
                          <a:latin typeface="Times New Roman" panose="02020603050405020304" pitchFamily="18" charset="0"/>
                        </a:rPr>
                        <a:t>x3</a:t>
                      </a:r>
                    </a:p>
                  </p:txBody>
                </p:sp>
              </p:grp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3B166616-698E-6198-0437-EC31F9B715E2}"/>
                      </a:ext>
                    </a:extLst>
                  </p:cNvPr>
                  <p:cNvSpPr txBox="1"/>
                  <p:nvPr/>
                </p:nvSpPr>
                <p:spPr>
                  <a:xfrm>
                    <a:off x="9705562" y="2851597"/>
                    <a:ext cx="1231427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prstTxWarp prst="textInflateBottom">
                      <a:avLst/>
                    </a:prstTxWarp>
                    <a:spAutoFit/>
                    <a:scene3d>
                      <a:camera prst="orthographicFront"/>
                      <a:lightRig rig="harsh" dir="t"/>
                    </a:scene3d>
                    <a:sp3d extrusionH="57150" prstMaterial="matte">
                      <a:bevelT w="63500" h="12700"/>
                      <a:contourClr>
                        <a:schemeClr val="bg1">
                          <a:lumMod val="65000"/>
                        </a:schemeClr>
                      </a:contourClr>
                    </a:sp3d>
                  </a:bodyPr>
                  <a:lstStyle/>
                  <a:p>
                    <a:r>
                      <a:rPr lang="en-US" sz="2000" b="1">
                        <a:ln/>
                        <a:solidFill>
                          <a:schemeClr val="accent3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  <a:reflection blurRad="6350" stA="55000" endA="300" endPos="45500" dir="5400000" sy="-100000" algn="bl" rotWithShape="0"/>
                        </a:effectLst>
                        <a:latin typeface="Times New Roman" panose="02020603050405020304" pitchFamily="18" charset="0"/>
                      </a:rPr>
                      <a:t>x4</a:t>
                    </a: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F8205C0-2E80-EE5A-5B95-E32B2FA0695D}"/>
                    </a:ext>
                  </a:extLst>
                </p:cNvPr>
                <p:cNvSpPr txBox="1"/>
                <p:nvPr/>
              </p:nvSpPr>
              <p:spPr>
                <a:xfrm>
                  <a:off x="9705562" y="2851597"/>
                  <a:ext cx="1231427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prstTxWarp prst="textInflateBottom">
                    <a:avLst/>
                  </a:prstTxWarp>
                  <a:spAutoFit/>
                  <a:scene3d>
                    <a:camera prst="orthographicFront"/>
                    <a:lightRig rig="harsh" dir="t"/>
                  </a:scene3d>
                  <a:sp3d extrusionH="57150" prstMaterial="matte">
                    <a:bevelT w="63500" h="12700"/>
                    <a:contourClr>
                      <a:schemeClr val="bg1">
                        <a:lumMod val="65000"/>
                      </a:schemeClr>
                    </a:contourClr>
                  </a:sp3d>
                </a:bodyPr>
                <a:lstStyle/>
                <a:p>
                  <a:r>
                    <a:rPr lang="en-US" sz="2000" b="1">
                      <a:ln/>
                      <a:solidFill>
                        <a:schemeClr val="accent3"/>
                      </a:solidFill>
                      <a:effectLst>
                        <a:glow rad="139700">
                          <a:schemeClr val="accent3">
                            <a:satMod val="175000"/>
                            <a:alpha val="40000"/>
                          </a:schemeClr>
                        </a:glow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  <a:reflection blurRad="6350" stA="60000" endA="900" endPos="60000" dist="60007" dir="5400000" sy="-100000" algn="bl" rotWithShape="0"/>
                      </a:effectLst>
                      <a:latin typeface="Times New Roman" panose="02020603050405020304" pitchFamily="18" charset="0"/>
                    </a:rPr>
                    <a:t>x2</a:t>
                  </a:r>
                </a:p>
              </p:txBody>
            </p:sp>
          </p:grp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AFEF242-699C-6B79-FAD8-9A4D12A707F7}"/>
                  </a:ext>
                </a:extLst>
              </p:cNvPr>
              <p:cNvSpPr txBox="1"/>
              <p:nvPr/>
            </p:nvSpPr>
            <p:spPr>
              <a:xfrm>
                <a:off x="9705562" y="2851597"/>
                <a:ext cx="1231427" cy="461665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InflateBottom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r>
                  <a:rPr lang="en-US" sz="2000" b="1">
                    <a:ln/>
                    <a:solidFill>
                      <a:schemeClr val="accent3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  <a:reflection blurRad="6350" stA="55000" endA="300" endPos="45500" dir="5400000" sy="-100000" algn="bl" rotWithShape="0"/>
                    </a:effectLst>
                    <a:latin typeface="Times New Roman" panose="02020603050405020304" pitchFamily="18" charset="0"/>
                  </a:rPr>
                  <a:t>x1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B8E7AAD-7E3A-F333-44AE-B1E9F09FFC8D}"/>
                </a:ext>
              </a:extLst>
            </p:cNvPr>
            <p:cNvSpPr txBox="1"/>
            <p:nvPr/>
          </p:nvSpPr>
          <p:spPr>
            <a:xfrm>
              <a:off x="9705562" y="2851597"/>
              <a:ext cx="1231427" cy="461665"/>
            </a:xfrm>
            <a:prstGeom prst="rect">
              <a:avLst/>
            </a:prstGeom>
            <a:noFill/>
          </p:spPr>
          <p:txBody>
            <a:bodyPr wrap="none" rtlCol="0">
              <a:prstTxWarp prst="textInflateBottom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r>
                <a:rPr lang="en-US" sz="2000" b="1">
                  <a:ln/>
                  <a:solidFill>
                    <a:schemeClr val="accent3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Times New Roman" panose="02020603050405020304" pitchFamily="18" charset="0"/>
                </a:rPr>
                <a:t>Thêm lượt</a:t>
              </a:r>
            </a:p>
          </p:txBody>
        </p:sp>
      </p:grpSp>
      <p:sp>
        <p:nvSpPr>
          <p:cNvPr id="23" name="Arrow: Notched Right 22">
            <a:extLst>
              <a:ext uri="{FF2B5EF4-FFF2-40B4-BE49-F238E27FC236}">
                <a16:creationId xmlns:a16="http://schemas.microsoft.com/office/drawing/2014/main" id="{6CB1F5B8-12BC-21BC-5E2D-749E0048D6C5}"/>
              </a:ext>
            </a:extLst>
          </p:cNvPr>
          <p:cNvSpPr/>
          <p:nvPr/>
        </p:nvSpPr>
        <p:spPr>
          <a:xfrm flipH="1">
            <a:off x="11430000" y="2664418"/>
            <a:ext cx="781729" cy="735873"/>
          </a:xfrm>
          <a:prstGeom prst="notchedRightArrow">
            <a:avLst>
              <a:gd name="adj1" fmla="val 34615"/>
              <a:gd name="adj2" fmla="val 50000"/>
            </a:avLst>
          </a:prstGeom>
          <a:solidFill>
            <a:srgbClr val="F48D8F"/>
          </a:solidFill>
          <a:ln w="28575">
            <a:solidFill>
              <a:srgbClr val="D5011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0069B3-E633-5FCB-3624-71B2A6F199F9}"/>
              </a:ext>
            </a:extLst>
          </p:cNvPr>
          <p:cNvSpPr txBox="1"/>
          <p:nvPr/>
        </p:nvSpPr>
        <p:spPr>
          <a:xfrm>
            <a:off x="833268" y="1067050"/>
            <a:ext cx="51020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Câu hỏi củng cố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9C594BF-E34F-F7C2-9DB6-6265F76A9EBB}"/>
              </a:ext>
            </a:extLst>
          </p:cNvPr>
          <p:cNvGrpSpPr/>
          <p:nvPr/>
        </p:nvGrpSpPr>
        <p:grpSpPr>
          <a:xfrm>
            <a:off x="6790831" y="441316"/>
            <a:ext cx="5080000" cy="5080000"/>
            <a:chOff x="472970" y="1122183"/>
            <a:chExt cx="5080000" cy="508000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4140195-4A7E-E4EA-7B63-E954E711D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970" y="1122183"/>
              <a:ext cx="5080000" cy="5080000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F1520E7-42D7-84EA-1BAF-30813949EC02}"/>
                </a:ext>
              </a:extLst>
            </p:cNvPr>
            <p:cNvSpPr txBox="1"/>
            <p:nvPr/>
          </p:nvSpPr>
          <p:spPr>
            <a:xfrm>
              <a:off x="1093033" y="1312724"/>
              <a:ext cx="3724986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  <a:reflection blurRad="6350" stA="55000" endA="300" endPos="45500" dir="5400000" sy="-100000" algn="bl" rotWithShape="0"/>
                  </a:effectLst>
                  <a:latin typeface="Times New Roman" panose="02020603050405020304" pitchFamily="18" charset="0"/>
                </a:rPr>
                <a:t>Quay thật đi </a:t>
              </a:r>
              <a:r>
                <a:rPr lang="en-US" sz="9600" b="1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  <a:reflection blurRad="6350" stA="55000" endA="300" endPos="45500" dir="5400000" sy="-100000" algn="bl" rotWithShape="0"/>
                  </a:effectLst>
                  <a:latin typeface="Times New Roman" panose="02020603050405020304" pitchFamily="18" charset="0"/>
                  <a:sym typeface="Wingdings" panose="05000000000000000000" pitchFamily="2" charset="2"/>
                </a:rPr>
                <a:t></a:t>
              </a:r>
              <a:endParaRPr lang="en-US" sz="96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Times New Roman" panose="02020603050405020304" pitchFamily="18" charset="0"/>
              </a:endParaRPr>
            </a:p>
          </p:txBody>
        </p:sp>
      </p:grpSp>
      <p:pic>
        <p:nvPicPr>
          <p:cNvPr id="54" name="nhac_so_xo">
            <a:hlinkClick r:id="" action="ppaction://media"/>
            <a:extLst>
              <a:ext uri="{FF2B5EF4-FFF2-40B4-BE49-F238E27FC236}">
                <a16:creationId xmlns:a16="http://schemas.microsoft.com/office/drawing/2014/main" id="{3A69BC66-E626-8647-E739-6F26F28588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997528" y="44131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2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cmd type="call" cmd="playFrom(0.0)">
                                      <p:cBhvr>
                                        <p:cTn id="6" dur="40392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9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6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" fill="hold">
                      <p:stCondLst>
                        <p:cond delay="0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1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40392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8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" fill="hold">
                      <p:stCondLst>
                        <p:cond delay="0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 showWhenStopped="0">
                <p:cTn id="9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seq concurrent="1" nextAc="seek">
              <p:cTn id="91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" fill="hold">
                      <p:stCondLst>
                        <p:cond delay="0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2" grpId="0" animBg="1"/>
      <p:bldP spid="42" grpId="0"/>
      <p:bldP spid="42" grpId="1"/>
      <p:bldP spid="42" grpId="2"/>
      <p:bldP spid="42" grpId="3"/>
      <p:bldP spid="42" grpId="4"/>
      <p:bldP spid="42" grpId="5"/>
      <p:bldP spid="42" grpId="6"/>
      <p:bldP spid="42" grpId="7"/>
      <p:bldP spid="42" grpId="8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0787455F-A37D-8AA5-AB3D-E01C33B510F9}"/>
              </a:ext>
            </a:extLst>
          </p:cNvPr>
          <p:cNvSpPr/>
          <p:nvPr/>
        </p:nvSpPr>
        <p:spPr>
          <a:xfrm>
            <a:off x="3956520" y="4328159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♥♥♥</a:t>
            </a:r>
          </a:p>
        </p:txBody>
      </p:sp>
      <p:pic>
        <p:nvPicPr>
          <p:cNvPr id="7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AC0B2DFF-3FCC-2C7C-A471-8C70B234D1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2406" y="239077"/>
            <a:ext cx="487363" cy="4873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FBE5CC-D4D8-620B-6161-11449CFBD9F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5241151" y="4471969"/>
            <a:ext cx="885137" cy="70805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68B930B-89FB-4754-DC87-F6F3A6A7EBE3}"/>
              </a:ext>
            </a:extLst>
          </p:cNvPr>
          <p:cNvGrpSpPr/>
          <p:nvPr/>
        </p:nvGrpSpPr>
        <p:grpSpPr>
          <a:xfrm>
            <a:off x="-119176" y="-142240"/>
            <a:ext cx="11244376" cy="3098800"/>
            <a:chOff x="134824" y="0"/>
            <a:chExt cx="11803176" cy="30988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05B0B39-C493-1257-885A-17B94732A3FD}"/>
                </a:ext>
              </a:extLst>
            </p:cNvPr>
            <p:cNvSpPr/>
            <p:nvPr/>
          </p:nvSpPr>
          <p:spPr>
            <a:xfrm>
              <a:off x="233680" y="13208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540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Hi, Good luck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4669245-2E0E-8AA4-7D9F-DD3A7EEA3E53}"/>
                </a:ext>
              </a:extLst>
            </p:cNvPr>
            <p:cNvSpPr/>
            <p:nvPr/>
          </p:nvSpPr>
          <p:spPr>
            <a:xfrm>
              <a:off x="134824" y="0"/>
              <a:ext cx="30893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1</a:t>
              </a:r>
            </a:p>
          </p:txBody>
        </p:sp>
      </p:grpSp>
      <p:pic>
        <p:nvPicPr>
          <p:cNvPr id="4" name="Graphic 3" descr="Suburban scene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EE4C3D35-CAF4-E6B2-186A-6A1174ADB7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9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6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6C6FC5-F365-504C-D076-4979D02F9AAE}"/>
              </a:ext>
            </a:extLst>
          </p:cNvPr>
          <p:cNvGrpSpPr/>
          <p:nvPr/>
        </p:nvGrpSpPr>
        <p:grpSpPr>
          <a:xfrm>
            <a:off x="10499" y="0"/>
            <a:ext cx="11704320" cy="2966720"/>
            <a:chOff x="132419" y="0"/>
            <a:chExt cx="11704320" cy="29667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022C80-F944-2424-A249-634328BF3BF4}"/>
                </a:ext>
              </a:extLst>
            </p:cNvPr>
            <p:cNvSpPr/>
            <p:nvPr/>
          </p:nvSpPr>
          <p:spPr>
            <a:xfrm>
              <a:off x="132419" y="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  <a:spcAft>
                  <a:spcPts val="800"/>
                </a:spcAft>
              </a:pPr>
              <a:r>
                <a:rPr lang="en-US" sz="400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Yu Mincho" panose="02020400000000000000" pitchFamily="18" charset="-128"/>
                </a:rPr>
                <a:t>Quy phạm pháp luật được thể hiện bằng hình thức nào sau đây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3DE901-5AF7-4F54-F5B0-ABAC8259CA6B}"/>
                </a:ext>
              </a:extLst>
            </p:cNvPr>
            <p:cNvSpPr/>
            <p:nvPr/>
          </p:nvSpPr>
          <p:spPr>
            <a:xfrm>
              <a:off x="132419" y="0"/>
              <a:ext cx="309411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</a:t>
              </a:r>
              <a:r>
                <a:rPr lang="en-US" sz="5400" b="1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2</a:t>
              </a:r>
              <a:endParaRPr lang="en-US" sz="5400" b="1" cap="none" spc="5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4271122A-CA60-AC27-06D4-271B285BEBE0}"/>
              </a:ext>
            </a:extLst>
          </p:cNvPr>
          <p:cNvSpPr/>
          <p:nvPr/>
        </p:nvSpPr>
        <p:spPr>
          <a:xfrm>
            <a:off x="148336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>
              <a:latin typeface="Times New Roman" panose="02020603050405020304" pitchFamily="18" charset="0"/>
            </a:endParaRPr>
          </a:p>
          <a:p>
            <a:r>
              <a:rPr lang="en-US" sz="2800" b="1">
                <a:latin typeface="Times New Roman" panose="02020603050405020304" pitchFamily="18" charset="0"/>
              </a:rPr>
              <a:t>A</a:t>
            </a:r>
            <a:r>
              <a:rPr lang="en-US" sz="2000">
                <a:latin typeface="Times New Roman" panose="02020603050405020304" pitchFamily="18" charset="0"/>
              </a:rPr>
              <a:t>. </a:t>
            </a:r>
            <a:r>
              <a:rPr lang="en-US" sz="2800">
                <a:solidFill>
                  <a:srgbClr val="00000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Hành vi cụ thể</a:t>
            </a:r>
            <a:endParaRPr lang="en-US" sz="2800"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US" sz="2000">
              <a:latin typeface="Times New Roman" panose="02020603050405020304" pitchFamily="18" charset="0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E0DFE0F-6B25-6562-27DA-BD7A28BD70B8}"/>
              </a:ext>
            </a:extLst>
          </p:cNvPr>
          <p:cNvSpPr/>
          <p:nvPr/>
        </p:nvSpPr>
        <p:spPr>
          <a:xfrm>
            <a:off x="6929120" y="3850640"/>
            <a:ext cx="354584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B. </a:t>
            </a:r>
            <a:r>
              <a:rPr lang="en-US" sz="2400">
                <a:latin typeface="Times New Roman" panose="02020603050405020304" pitchFamily="18" charset="0"/>
              </a:rPr>
              <a:t>Cả A, C, D</a:t>
            </a:r>
            <a:endParaRPr lang="en-US" sz="2800">
              <a:latin typeface="Times New Roman" panose="02020603050405020304" pitchFamily="18" charset="0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B8FA825-D079-5CEE-B6A5-40621576E9B3}"/>
              </a:ext>
            </a:extLst>
          </p:cNvPr>
          <p:cNvSpPr/>
          <p:nvPr/>
        </p:nvSpPr>
        <p:spPr>
          <a:xfrm>
            <a:off x="148336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>
                <a:latin typeface="Times New Roman" panose="02020603050405020304" pitchFamily="18" charset="0"/>
              </a:rPr>
              <a:t>C</a:t>
            </a:r>
            <a:r>
              <a:rPr lang="en-US" sz="4000">
                <a:latin typeface="Times New Roman" panose="02020603050405020304" pitchFamily="18" charset="0"/>
              </a:rPr>
              <a:t>. </a:t>
            </a:r>
            <a:r>
              <a:rPr lang="en-US" sz="2800">
                <a:latin typeface="Times New Roman" panose="02020603050405020304" pitchFamily="18" charset="0"/>
              </a:rPr>
              <a:t>Lời nói</a:t>
            </a:r>
            <a:endParaRPr lang="en-US" sz="2000">
              <a:latin typeface="Times New Roman" panose="02020603050405020304" pitchFamily="18" charset="0"/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9524750-6C8A-56FC-0E82-2AD14A53FD1E}"/>
              </a:ext>
            </a:extLst>
          </p:cNvPr>
          <p:cNvSpPr/>
          <p:nvPr/>
        </p:nvSpPr>
        <p:spPr>
          <a:xfrm>
            <a:off x="692912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D. </a:t>
            </a:r>
            <a:r>
              <a:rPr lang="en-US" sz="2400">
                <a:latin typeface="Times New Roman" panose="02020603050405020304" pitchFamily="18" charset="0"/>
              </a:rPr>
              <a:t>Văn bản</a:t>
            </a:r>
            <a:endParaRPr lang="en-US" sz="2800">
              <a:latin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B4FDF-111C-9F21-108C-B8B0CF71639C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9498383" y="5567680"/>
            <a:ext cx="885137" cy="708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951C4-ADDE-7CC2-4FED-B9E8B22F6068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3996436"/>
            <a:ext cx="804536" cy="704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83ACAE-043F-F969-82EC-3B26CCFC0C27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5591556"/>
            <a:ext cx="804536" cy="704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5833B-7F1F-A8EF-C81D-4CC05AC0EFE5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498383" y="3981196"/>
            <a:ext cx="804536" cy="704088"/>
          </a:xfrm>
          <a:prstGeom prst="rect">
            <a:avLst/>
          </a:prstGeom>
        </p:spPr>
      </p:pic>
      <p:pic>
        <p:nvPicPr>
          <p:cNvPr id="14" name="3311498234014115019">
            <a:hlinkClick r:id="" action="ppaction://media"/>
            <a:extLst>
              <a:ext uri="{FF2B5EF4-FFF2-40B4-BE49-F238E27FC236}">
                <a16:creationId xmlns:a16="http://schemas.microsoft.com/office/drawing/2014/main" id="{7AF76C05-6E37-F455-CEC4-F64163A3CB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06032" y="970298"/>
            <a:ext cx="487363" cy="487363"/>
          </a:xfrm>
          <a:prstGeom prst="rect">
            <a:avLst/>
          </a:prstGeom>
        </p:spPr>
      </p:pic>
      <p:pic>
        <p:nvPicPr>
          <p:cNvPr id="15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E8E12B5D-9ACA-20DC-E77F-9E3B2BAE2AC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476864" y="923330"/>
            <a:ext cx="487363" cy="487363"/>
          </a:xfrm>
          <a:prstGeom prst="rect">
            <a:avLst/>
          </a:prstGeom>
        </p:spPr>
      </p:pic>
      <p:pic>
        <p:nvPicPr>
          <p:cNvPr id="16" name="Graphic 15" descr="Suburban scene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C70A74F6-3CA0-FFF9-CBA8-E17A5DB2FEF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  <p:pic>
        <p:nvPicPr>
          <p:cNvPr id="11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5934C4AB-48D9-BD1D-5150-3D44277CF93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35199" y="939958"/>
            <a:ext cx="487363" cy="487363"/>
          </a:xfrm>
          <a:prstGeom prst="rect">
            <a:avLst/>
          </a:prstGeom>
        </p:spPr>
      </p:pic>
      <p:pic>
        <p:nvPicPr>
          <p:cNvPr id="17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21F3221C-D696-89C7-85D4-498A270945A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418529" y="862727"/>
            <a:ext cx="487363" cy="487363"/>
          </a:xfrm>
          <a:prstGeom prst="rect">
            <a:avLst/>
          </a:prstGeom>
        </p:spPr>
      </p:pic>
      <p:pic>
        <p:nvPicPr>
          <p:cNvPr id="18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0E565E09-FA66-240B-201F-A181E6AECAB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360194" y="9702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305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305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1" dur="305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6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3" dur="18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9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9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0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 showWhenStopped="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 showWhenStopped="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 showWhenStopped="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 showWhenStopped="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5" grpId="0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7"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6C6FC5-F365-504C-D076-4979D02F9AAE}"/>
              </a:ext>
            </a:extLst>
          </p:cNvPr>
          <p:cNvGrpSpPr/>
          <p:nvPr/>
        </p:nvGrpSpPr>
        <p:grpSpPr>
          <a:xfrm>
            <a:off x="-131922" y="-128397"/>
            <a:ext cx="11805581" cy="3098800"/>
            <a:chOff x="132419" y="0"/>
            <a:chExt cx="11805581" cy="3098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022C80-F944-2424-A249-634328BF3BF4}"/>
                </a:ext>
              </a:extLst>
            </p:cNvPr>
            <p:cNvSpPr/>
            <p:nvPr/>
          </p:nvSpPr>
          <p:spPr>
            <a:xfrm>
              <a:off x="233680" y="13208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000">
                  <a:latin typeface="Times New Roman" panose="02020603050405020304" pitchFamily="18" charset="0"/>
                </a:rPr>
                <a:t>Hình thức pháp luật nào được thực hiện chủ yếu ở Việt Nam hiện nay: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3DE901-5AF7-4F54-F5B0-ABAC8259CA6B}"/>
                </a:ext>
              </a:extLst>
            </p:cNvPr>
            <p:cNvSpPr/>
            <p:nvPr/>
          </p:nvSpPr>
          <p:spPr>
            <a:xfrm>
              <a:off x="132419" y="0"/>
              <a:ext cx="309411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</a:t>
              </a:r>
              <a:r>
                <a:rPr lang="en-US" sz="5400" b="1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3</a:t>
              </a:r>
              <a:endParaRPr lang="en-US" sz="5400" b="1" cap="none" spc="5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4271122A-CA60-AC27-06D4-271B285BEBE0}"/>
              </a:ext>
            </a:extLst>
          </p:cNvPr>
          <p:cNvSpPr/>
          <p:nvPr/>
        </p:nvSpPr>
        <p:spPr>
          <a:xfrm>
            <a:off x="6964946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Times New Roman" panose="02020603050405020304" pitchFamily="18" charset="0"/>
              </a:rPr>
              <a:t>D. Cả A, B, C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E0DFE0F-6B25-6562-27DA-BD7A28BD70B8}"/>
              </a:ext>
            </a:extLst>
          </p:cNvPr>
          <p:cNvSpPr/>
          <p:nvPr/>
        </p:nvSpPr>
        <p:spPr>
          <a:xfrm>
            <a:off x="692912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Times New Roman" panose="02020603050405020304" pitchFamily="18" charset="0"/>
              </a:rPr>
              <a:t>B. Tập quán pháp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B8FA825-D079-5CEE-B6A5-40621576E9B3}"/>
              </a:ext>
            </a:extLst>
          </p:cNvPr>
          <p:cNvSpPr/>
          <p:nvPr/>
        </p:nvSpPr>
        <p:spPr>
          <a:xfrm>
            <a:off x="148336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>
                <a:latin typeface="Times New Roman" panose="02020603050405020304" pitchFamily="18" charset="0"/>
              </a:rPr>
              <a:t>C. Tiền lệ pháp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9524750-6C8A-56FC-0E82-2AD14A53FD1E}"/>
              </a:ext>
            </a:extLst>
          </p:cNvPr>
          <p:cNvSpPr/>
          <p:nvPr/>
        </p:nvSpPr>
        <p:spPr>
          <a:xfrm>
            <a:off x="1483360" y="3879342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Times New Roman" panose="02020603050405020304" pitchFamily="18" charset="0"/>
              </a:rPr>
              <a:t>A. Văn Bản quy phạm pháp luật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B4FDF-111C-9F21-108C-B8B0CF71639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4033179" y="4023152"/>
            <a:ext cx="885137" cy="708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951C4-ADDE-7CC2-4FED-B9E8B22F606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614810" y="5591556"/>
            <a:ext cx="804536" cy="704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83ACAE-043F-F969-82EC-3B26CCFC0C27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5591556"/>
            <a:ext cx="804536" cy="704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5833B-7F1F-A8EF-C81D-4CC05AC0EFE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498383" y="3981196"/>
            <a:ext cx="804536" cy="704088"/>
          </a:xfrm>
          <a:prstGeom prst="rect">
            <a:avLst/>
          </a:prstGeom>
        </p:spPr>
      </p:pic>
      <p:pic>
        <p:nvPicPr>
          <p:cNvPr id="15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E8E12B5D-9ACA-20DC-E77F-9E3B2BAE2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375603" y="1609446"/>
            <a:ext cx="487363" cy="487363"/>
          </a:xfrm>
          <a:prstGeom prst="rect">
            <a:avLst/>
          </a:prstGeom>
        </p:spPr>
      </p:pic>
      <p:pic>
        <p:nvPicPr>
          <p:cNvPr id="16" name="Graphic 15" descr="Suburban scene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C70A74F6-3CA0-FFF9-CBA8-E17A5DB2FE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  <p:pic>
        <p:nvPicPr>
          <p:cNvPr id="17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FC5D4BF8-766D-6B77-808F-A8E83FE25C0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87046" y="1609446"/>
            <a:ext cx="487363" cy="487363"/>
          </a:xfrm>
          <a:prstGeom prst="rect">
            <a:avLst/>
          </a:prstGeom>
        </p:spPr>
      </p:pic>
      <p:pic>
        <p:nvPicPr>
          <p:cNvPr id="21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76289E08-674B-1FE8-1EC8-6141A22E02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79330" y="1666140"/>
            <a:ext cx="487363" cy="487363"/>
          </a:xfrm>
          <a:prstGeom prst="rect">
            <a:avLst/>
          </a:prstGeom>
        </p:spPr>
      </p:pic>
      <p:pic>
        <p:nvPicPr>
          <p:cNvPr id="22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4120E98A-52CA-377F-1C40-ABD1C12E9AE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348076" y="1706117"/>
            <a:ext cx="487363" cy="487363"/>
          </a:xfrm>
          <a:prstGeom prst="rect">
            <a:avLst/>
          </a:prstGeom>
        </p:spPr>
      </p:pic>
      <p:pic>
        <p:nvPicPr>
          <p:cNvPr id="23" name="Am-thanh-that-bai-trong-tro-choi-www_tiengdong_com">
            <a:hlinkClick r:id="" action="ppaction://media"/>
            <a:extLst>
              <a:ext uri="{FF2B5EF4-FFF2-40B4-BE49-F238E27FC236}">
                <a16:creationId xmlns:a16="http://schemas.microsoft.com/office/drawing/2014/main" id="{36BBBA26-B946-ACE7-D5B1-01667058E64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51803" y="160944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0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5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305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3056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0" dur="18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 showWhenStopped="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 showWhenStopped="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 showWhenStopped="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 showWhenStopped="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6C6FC5-F365-504C-D076-4979D02F9AAE}"/>
              </a:ext>
            </a:extLst>
          </p:cNvPr>
          <p:cNvGrpSpPr/>
          <p:nvPr/>
        </p:nvGrpSpPr>
        <p:grpSpPr>
          <a:xfrm>
            <a:off x="10499" y="0"/>
            <a:ext cx="11805581" cy="3098800"/>
            <a:chOff x="132419" y="0"/>
            <a:chExt cx="11805581" cy="3098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022C80-F944-2424-A249-634328BF3BF4}"/>
                </a:ext>
              </a:extLst>
            </p:cNvPr>
            <p:cNvSpPr/>
            <p:nvPr/>
          </p:nvSpPr>
          <p:spPr>
            <a:xfrm>
              <a:off x="233680" y="13208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320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Quyền lực nhà nước tập trung, thống nhất trong các cơ quan quyền lực do dân bầu ra là hình thức chỉnh thể:</a:t>
              </a:r>
              <a:endParaRPr lang="en-US" sz="6000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3DE901-5AF7-4F54-F5B0-ABAC8259CA6B}"/>
                </a:ext>
              </a:extLst>
            </p:cNvPr>
            <p:cNvSpPr/>
            <p:nvPr/>
          </p:nvSpPr>
          <p:spPr>
            <a:xfrm>
              <a:off x="132419" y="0"/>
              <a:ext cx="309411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</a:t>
              </a:r>
              <a:r>
                <a:rPr lang="en-US" sz="5400" b="1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4</a:t>
              </a:r>
              <a:endParaRPr lang="en-US" sz="5400" b="1" cap="none" spc="5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</a:endParaRPr>
            </a:p>
          </p:txBody>
        </p:sp>
      </p:grp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4271122A-CA60-AC27-06D4-271B285BEBE0}"/>
              </a:ext>
            </a:extLst>
          </p:cNvPr>
          <p:cNvSpPr/>
          <p:nvPr/>
        </p:nvSpPr>
        <p:spPr>
          <a:xfrm>
            <a:off x="148336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Times New Roman" panose="02020603050405020304" pitchFamily="18" charset="0"/>
              </a:rPr>
              <a:t>A. Quân chủ chuyên chế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E0DFE0F-6B25-6562-27DA-BD7A28BD70B8}"/>
              </a:ext>
            </a:extLst>
          </p:cNvPr>
          <p:cNvSpPr/>
          <p:nvPr/>
        </p:nvSpPr>
        <p:spPr>
          <a:xfrm>
            <a:off x="692912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B. Quân chủ lập hiến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B8FA825-D079-5CEE-B6A5-40621576E9B3}"/>
              </a:ext>
            </a:extLst>
          </p:cNvPr>
          <p:cNvSpPr/>
          <p:nvPr/>
        </p:nvSpPr>
        <p:spPr>
          <a:xfrm>
            <a:off x="148336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Times New Roman" panose="02020603050405020304" pitchFamily="18" charset="0"/>
              </a:rPr>
              <a:t>C. Cộng hòa dân </a:t>
            </a:r>
          </a:p>
          <a:p>
            <a:pPr algn="ctr"/>
            <a:r>
              <a:rPr lang="en-US" sz="2400">
                <a:latin typeface="Times New Roman" panose="02020603050405020304" pitchFamily="18" charset="0"/>
              </a:rPr>
              <a:t>chủ tư sản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9524750-6C8A-56FC-0E82-2AD14A53FD1E}"/>
              </a:ext>
            </a:extLst>
          </p:cNvPr>
          <p:cNvSpPr/>
          <p:nvPr/>
        </p:nvSpPr>
        <p:spPr>
          <a:xfrm>
            <a:off x="692912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D. Cộng hòa dân chủ nhân dân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B4FDF-111C-9F21-108C-B8B0CF71639C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9498383" y="5567680"/>
            <a:ext cx="885137" cy="708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951C4-ADDE-7CC2-4FED-B9E8B22F6068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3996436"/>
            <a:ext cx="804536" cy="704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83ACAE-043F-F969-82EC-3B26CCFC0C27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5591556"/>
            <a:ext cx="804536" cy="704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5833B-7F1F-A8EF-C81D-4CC05AC0EFE5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498383" y="3981196"/>
            <a:ext cx="804536" cy="704088"/>
          </a:xfrm>
          <a:prstGeom prst="rect">
            <a:avLst/>
          </a:prstGeom>
        </p:spPr>
      </p:pic>
      <p:pic>
        <p:nvPicPr>
          <p:cNvPr id="14" name="3311498234014115019">
            <a:hlinkClick r:id="" action="ppaction://media"/>
            <a:extLst>
              <a:ext uri="{FF2B5EF4-FFF2-40B4-BE49-F238E27FC236}">
                <a16:creationId xmlns:a16="http://schemas.microsoft.com/office/drawing/2014/main" id="{7AF76C05-6E37-F455-CEC4-F64163A3CB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64901" y="785412"/>
            <a:ext cx="487363" cy="487363"/>
          </a:xfrm>
          <a:prstGeom prst="rect">
            <a:avLst/>
          </a:prstGeom>
        </p:spPr>
      </p:pic>
      <p:pic>
        <p:nvPicPr>
          <p:cNvPr id="15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E8E12B5D-9ACA-20DC-E77F-9E3B2BAE2AC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44668" y="785413"/>
            <a:ext cx="487363" cy="487363"/>
          </a:xfrm>
          <a:prstGeom prst="rect">
            <a:avLst/>
          </a:prstGeom>
        </p:spPr>
      </p:pic>
      <p:pic>
        <p:nvPicPr>
          <p:cNvPr id="16" name="Graphic 15" descr="Suburban scene with solid fill">
            <a:hlinkClick r:id="rId14" action="ppaction://hlinksldjump"/>
            <a:extLst>
              <a:ext uri="{FF2B5EF4-FFF2-40B4-BE49-F238E27FC236}">
                <a16:creationId xmlns:a16="http://schemas.microsoft.com/office/drawing/2014/main" id="{C70A74F6-3CA0-FFF9-CBA8-E17A5DB2FEF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  <p:pic>
        <p:nvPicPr>
          <p:cNvPr id="17" name="ooh-123103">
            <a:hlinkClick r:id="" action="ppaction://media"/>
            <a:extLst>
              <a:ext uri="{FF2B5EF4-FFF2-40B4-BE49-F238E27FC236}">
                <a16:creationId xmlns:a16="http://schemas.microsoft.com/office/drawing/2014/main" id="{5293344F-8518-0CB6-89D0-B755A83EB1A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64900" y="737830"/>
            <a:ext cx="487363" cy="487363"/>
          </a:xfrm>
          <a:prstGeom prst="rect">
            <a:avLst/>
          </a:prstGeom>
        </p:spPr>
      </p:pic>
      <p:pic>
        <p:nvPicPr>
          <p:cNvPr id="18" name="ooh-123103">
            <a:hlinkClick r:id="" action="ppaction://media"/>
            <a:extLst>
              <a:ext uri="{FF2B5EF4-FFF2-40B4-BE49-F238E27FC236}">
                <a16:creationId xmlns:a16="http://schemas.microsoft.com/office/drawing/2014/main" id="{D33E52AB-DBE1-B243-2A11-67666CEC066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483972" y="726440"/>
            <a:ext cx="487363" cy="487363"/>
          </a:xfrm>
          <a:prstGeom prst="rect">
            <a:avLst/>
          </a:prstGeom>
        </p:spPr>
      </p:pic>
      <p:pic>
        <p:nvPicPr>
          <p:cNvPr id="19" name="ooh-123103">
            <a:hlinkClick r:id="" action="ppaction://media"/>
            <a:extLst>
              <a:ext uri="{FF2B5EF4-FFF2-40B4-BE49-F238E27FC236}">
                <a16:creationId xmlns:a16="http://schemas.microsoft.com/office/drawing/2014/main" id="{84C2F73C-DCF9-2EAD-FD61-3B2AA68E074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524436" y="7150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6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77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77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17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9" dur="18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0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 showWhenStopped="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 showWhenStopped="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7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6C6FC5-F365-504C-D076-4979D02F9AAE}"/>
              </a:ext>
            </a:extLst>
          </p:cNvPr>
          <p:cNvGrpSpPr/>
          <p:nvPr/>
        </p:nvGrpSpPr>
        <p:grpSpPr>
          <a:xfrm>
            <a:off x="-84118" y="-138707"/>
            <a:ext cx="11803176" cy="3098800"/>
            <a:chOff x="134824" y="0"/>
            <a:chExt cx="11803176" cy="3098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022C80-F944-2424-A249-634328BF3BF4}"/>
                </a:ext>
              </a:extLst>
            </p:cNvPr>
            <p:cNvSpPr/>
            <p:nvPr/>
          </p:nvSpPr>
          <p:spPr>
            <a:xfrm>
              <a:off x="233680" y="13208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000">
                  <a:latin typeface="Times New Roman" panose="02020603050405020304" pitchFamily="18" charset="0"/>
                </a:rPr>
                <a:t>Hình thức cấu trúc nào sau đây là của nhà nước Việt Nam hiện nay: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3DE901-5AF7-4F54-F5B0-ABAC8259CA6B}"/>
                </a:ext>
              </a:extLst>
            </p:cNvPr>
            <p:cNvSpPr/>
            <p:nvPr/>
          </p:nvSpPr>
          <p:spPr>
            <a:xfrm>
              <a:off x="134824" y="0"/>
              <a:ext cx="30893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5</a:t>
              </a:r>
            </a:p>
          </p:txBody>
        </p:sp>
      </p:grp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4271122A-CA60-AC27-06D4-271B285BEBE0}"/>
              </a:ext>
            </a:extLst>
          </p:cNvPr>
          <p:cNvSpPr/>
          <p:nvPr/>
        </p:nvSpPr>
        <p:spPr>
          <a:xfrm>
            <a:off x="148336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A. Nhà nước đa nguyên, đa đảng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E0DFE0F-6B25-6562-27DA-BD7A28BD70B8}"/>
              </a:ext>
            </a:extLst>
          </p:cNvPr>
          <p:cNvSpPr/>
          <p:nvPr/>
        </p:nvSpPr>
        <p:spPr>
          <a:xfrm>
            <a:off x="692912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B. Nhà nước </a:t>
            </a:r>
          </a:p>
          <a:p>
            <a:pPr algn="ctr"/>
            <a:r>
              <a:rPr lang="en-US" sz="2800">
                <a:latin typeface="Times New Roman" panose="02020603050405020304" pitchFamily="18" charset="0"/>
              </a:rPr>
              <a:t>liên bang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B8FA825-D079-5CEE-B6A5-40621576E9B3}"/>
              </a:ext>
            </a:extLst>
          </p:cNvPr>
          <p:cNvSpPr/>
          <p:nvPr/>
        </p:nvSpPr>
        <p:spPr>
          <a:xfrm>
            <a:off x="148336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C. Nhà nước </a:t>
            </a:r>
          </a:p>
          <a:p>
            <a:pPr algn="ctr"/>
            <a:r>
              <a:rPr lang="en-US" sz="2800">
                <a:latin typeface="Times New Roman" panose="02020603050405020304" pitchFamily="18" charset="0"/>
              </a:rPr>
              <a:t>liên minh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9524750-6C8A-56FC-0E82-2AD14A53FD1E}"/>
              </a:ext>
            </a:extLst>
          </p:cNvPr>
          <p:cNvSpPr/>
          <p:nvPr/>
        </p:nvSpPr>
        <p:spPr>
          <a:xfrm>
            <a:off x="692912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D. Nhà nước đơn nhất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B4FDF-111C-9F21-108C-B8B0CF71639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9498383" y="5567680"/>
            <a:ext cx="885137" cy="708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951C4-ADDE-7CC2-4FED-B9E8B22F606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3996436"/>
            <a:ext cx="804536" cy="704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83ACAE-043F-F969-82EC-3B26CCFC0C27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5591556"/>
            <a:ext cx="804536" cy="704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5833B-7F1F-A8EF-C81D-4CC05AC0EFE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498383" y="3981196"/>
            <a:ext cx="804536" cy="704088"/>
          </a:xfrm>
          <a:prstGeom prst="rect">
            <a:avLst/>
          </a:prstGeom>
        </p:spPr>
      </p:pic>
      <p:pic>
        <p:nvPicPr>
          <p:cNvPr id="15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E8E12B5D-9ACA-20DC-E77F-9E3B2BAE2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08419" y="972741"/>
            <a:ext cx="487363" cy="487363"/>
          </a:xfrm>
          <a:prstGeom prst="rect">
            <a:avLst/>
          </a:prstGeom>
        </p:spPr>
      </p:pic>
      <p:pic>
        <p:nvPicPr>
          <p:cNvPr id="16" name="Graphic 15" descr="Suburban scene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C70A74F6-3CA0-FFF9-CBA8-E17A5DB2FE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  <p:pic>
        <p:nvPicPr>
          <p:cNvPr id="11" name="ooh-123103">
            <a:hlinkClick r:id="" action="ppaction://media"/>
            <a:extLst>
              <a:ext uri="{FF2B5EF4-FFF2-40B4-BE49-F238E27FC236}">
                <a16:creationId xmlns:a16="http://schemas.microsoft.com/office/drawing/2014/main" id="{3F696EF4-3685-4F54-1E8E-D64CDFB8B8E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41235" y="965538"/>
            <a:ext cx="487363" cy="487363"/>
          </a:xfrm>
          <a:prstGeom prst="rect">
            <a:avLst/>
          </a:prstGeom>
        </p:spPr>
      </p:pic>
      <p:pic>
        <p:nvPicPr>
          <p:cNvPr id="17" name="ooh-123103">
            <a:hlinkClick r:id="" action="ppaction://media"/>
            <a:extLst>
              <a:ext uri="{FF2B5EF4-FFF2-40B4-BE49-F238E27FC236}">
                <a16:creationId xmlns:a16="http://schemas.microsoft.com/office/drawing/2014/main" id="{A28B409F-A7FB-D76F-E93D-5209B14E8D3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507683" y="939958"/>
            <a:ext cx="487363" cy="487363"/>
          </a:xfrm>
          <a:prstGeom prst="rect">
            <a:avLst/>
          </a:prstGeom>
        </p:spPr>
      </p:pic>
      <p:pic>
        <p:nvPicPr>
          <p:cNvPr id="18" name="ooh-123103">
            <a:hlinkClick r:id="" action="ppaction://media"/>
            <a:extLst>
              <a:ext uri="{FF2B5EF4-FFF2-40B4-BE49-F238E27FC236}">
                <a16:creationId xmlns:a16="http://schemas.microsoft.com/office/drawing/2014/main" id="{18E16400-DC72-A59E-FD12-A606F8148E4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74459" y="9233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7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7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77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17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9" dur="18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0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 showWhenStopped="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 showWhenStopped="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7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6C6FC5-F365-504C-D076-4979D02F9AAE}"/>
              </a:ext>
            </a:extLst>
          </p:cNvPr>
          <p:cNvGrpSpPr/>
          <p:nvPr/>
        </p:nvGrpSpPr>
        <p:grpSpPr>
          <a:xfrm>
            <a:off x="-74431" y="-138707"/>
            <a:ext cx="11803176" cy="3098800"/>
            <a:chOff x="134824" y="0"/>
            <a:chExt cx="11803176" cy="3098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022C80-F944-2424-A249-634328BF3BF4}"/>
                </a:ext>
              </a:extLst>
            </p:cNvPr>
            <p:cNvSpPr/>
            <p:nvPr/>
          </p:nvSpPr>
          <p:spPr>
            <a:xfrm>
              <a:off x="233680" y="132080"/>
              <a:ext cx="11704320" cy="2966720"/>
            </a:xfrm>
            <a:prstGeom prst="rect">
              <a:avLst/>
            </a:prstGeom>
            <a:solidFill>
              <a:schemeClr val="dk1">
                <a:alpha val="33000"/>
              </a:schemeClr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600">
                  <a:solidFill>
                    <a:schemeClr val="bg1"/>
                  </a:solidFill>
                  <a:latin typeface="Times New Roman" panose="02020603050405020304" pitchFamily="18" charset="0"/>
                  <a:ea typeface="Yu Mincho" panose="02020400000000000000" pitchFamily="18" charset="-128"/>
                </a:rPr>
                <a:t>Điều ước quốc tế là hình thức pháp luật của Việt Nam khi lựa chọn trả lời:</a:t>
              </a:r>
              <a:endParaRPr lang="en-US" sz="6600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53DE901-5AF7-4F54-F5B0-ABAC8259CA6B}"/>
                </a:ext>
              </a:extLst>
            </p:cNvPr>
            <p:cNvSpPr/>
            <p:nvPr/>
          </p:nvSpPr>
          <p:spPr>
            <a:xfrm>
              <a:off x="134824" y="0"/>
              <a:ext cx="30893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5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</a:rPr>
                <a:t>Câu hỏi 6</a:t>
              </a:r>
            </a:p>
          </p:txBody>
        </p:sp>
      </p:grp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4271122A-CA60-AC27-06D4-271B285BEBE0}"/>
              </a:ext>
            </a:extLst>
          </p:cNvPr>
          <p:cNvSpPr/>
          <p:nvPr/>
        </p:nvSpPr>
        <p:spPr>
          <a:xfrm>
            <a:off x="1483360" y="385064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A.</a:t>
            </a:r>
            <a:r>
              <a:rPr lang="en-US">
                <a:latin typeface="Times New Roman" panose="02020603050405020304" pitchFamily="18" charset="0"/>
              </a:rPr>
              <a:t> Điều ước được nhiều quốc gia trên thế giới công nhận</a:t>
            </a:r>
            <a:endParaRPr lang="en-US" sz="2800">
              <a:latin typeface="Times New Roman" panose="02020603050405020304" pitchFamily="18" charset="0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E0DFE0F-6B25-6562-27DA-BD7A28BD70B8}"/>
              </a:ext>
            </a:extLst>
          </p:cNvPr>
          <p:cNvSpPr/>
          <p:nvPr/>
        </p:nvSpPr>
        <p:spPr>
          <a:xfrm>
            <a:off x="692912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>
                <a:latin typeface="Times New Roman" panose="02020603050405020304" pitchFamily="18" charset="0"/>
              </a:rPr>
              <a:t>D. </a:t>
            </a:r>
            <a:r>
              <a:rPr lang="en-US" sz="2400">
                <a:latin typeface="Times New Roman" panose="02020603050405020304" pitchFamily="18" charset="0"/>
              </a:rPr>
              <a:t>Điều ước có nhiều quốc gia cùng kí kết</a:t>
            </a:r>
            <a:endParaRPr lang="en-US" sz="2800">
              <a:latin typeface="Times New Roman" panose="02020603050405020304" pitchFamily="18" charset="0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B8FA825-D079-5CEE-B6A5-40621576E9B3}"/>
              </a:ext>
            </a:extLst>
          </p:cNvPr>
          <p:cNvSpPr/>
          <p:nvPr/>
        </p:nvSpPr>
        <p:spPr>
          <a:xfrm>
            <a:off x="1483360" y="5445760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>
                <a:latin typeface="Times New Roman" panose="02020603050405020304" pitchFamily="18" charset="0"/>
              </a:rPr>
              <a:t>C. </a:t>
            </a:r>
            <a:r>
              <a:rPr lang="en-US" sz="2400">
                <a:latin typeface="Times New Roman" panose="02020603050405020304" pitchFamily="18" charset="0"/>
              </a:rPr>
              <a:t>Việt Nam không </a:t>
            </a:r>
          </a:p>
          <a:p>
            <a:r>
              <a:rPr lang="en-US" sz="2400">
                <a:latin typeface="Times New Roman" panose="02020603050405020304" pitchFamily="18" charset="0"/>
              </a:rPr>
              <a:t>công nhận</a:t>
            </a:r>
            <a:endParaRPr lang="en-US" sz="2800">
              <a:latin typeface="Times New Roman" panose="02020603050405020304" pitchFamily="18" charset="0"/>
            </a:endParaRP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9524750-6C8A-56FC-0E82-2AD14A53FD1E}"/>
              </a:ext>
            </a:extLst>
          </p:cNvPr>
          <p:cNvSpPr/>
          <p:nvPr/>
        </p:nvSpPr>
        <p:spPr>
          <a:xfrm>
            <a:off x="6929120" y="3834638"/>
            <a:ext cx="3454400" cy="995680"/>
          </a:xfrm>
          <a:prstGeom prst="flowChartAlternateProcess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  <a:reflection blurRad="6350" stA="50000" endA="300" endPos="38500" dist="50800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elaxedInset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Times New Roman" panose="02020603050405020304" pitchFamily="18" charset="0"/>
              </a:rPr>
              <a:t>B. Việt Nam tham gia kí kết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B4FDF-111C-9F21-108C-B8B0CF71639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500"/>
                    </a14:imgEffect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5485"/>
          <a:stretch/>
        </p:blipFill>
        <p:spPr>
          <a:xfrm>
            <a:off x="9569503" y="4122259"/>
            <a:ext cx="885137" cy="708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951C4-ADDE-7CC2-4FED-B9E8B22F606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3996436"/>
            <a:ext cx="804536" cy="7040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83ACAE-043F-F969-82EC-3B26CCFC0C27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4033179" y="5591556"/>
            <a:ext cx="804536" cy="704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55833B-7F1F-A8EF-C81D-4CC05AC0EFE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"/>
          <a:stretch/>
        </p:blipFill>
        <p:spPr>
          <a:xfrm>
            <a:off x="9666292" y="5591556"/>
            <a:ext cx="804536" cy="704088"/>
          </a:xfrm>
          <a:prstGeom prst="rect">
            <a:avLst/>
          </a:prstGeom>
        </p:spPr>
      </p:pic>
      <p:pic>
        <p:nvPicPr>
          <p:cNvPr id="15" name="nice-sound-effect-www_tiengdong_com">
            <a:hlinkClick r:id="" action="ppaction://media"/>
            <a:extLst>
              <a:ext uri="{FF2B5EF4-FFF2-40B4-BE49-F238E27FC236}">
                <a16:creationId xmlns:a16="http://schemas.microsoft.com/office/drawing/2014/main" id="{E8E12B5D-9ACA-20DC-E77F-9E3B2BAE2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668712" y="1651000"/>
            <a:ext cx="487363" cy="487363"/>
          </a:xfrm>
          <a:prstGeom prst="rect">
            <a:avLst/>
          </a:prstGeom>
        </p:spPr>
      </p:pic>
      <p:pic>
        <p:nvPicPr>
          <p:cNvPr id="16" name="Graphic 15" descr="Suburban scene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C70A74F6-3CA0-FFF9-CBA8-E17A5DB2FE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033760" y="269240"/>
            <a:ext cx="914400" cy="914400"/>
          </a:xfrm>
          <a:prstGeom prst="rect">
            <a:avLst/>
          </a:prstGeom>
        </p:spPr>
      </p:pic>
      <p:pic>
        <p:nvPicPr>
          <p:cNvPr id="11" name="ooh-123103">
            <a:hlinkClick r:id="" action="ppaction://media"/>
            <a:extLst>
              <a:ext uri="{FF2B5EF4-FFF2-40B4-BE49-F238E27FC236}">
                <a16:creationId xmlns:a16="http://schemas.microsoft.com/office/drawing/2014/main" id="{D5280F1D-447B-913E-DA5A-5C73DEC80F9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74459" y="9233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1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7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17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2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17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9" dur="18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nice-sound-effect-www_tiengdong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C193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0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 showWhenStopped="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 showWhenStopped="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280</Words>
  <Application>Microsoft Office PowerPoint</Application>
  <PresentationFormat>Widescreen</PresentationFormat>
  <Paragraphs>56</Paragraphs>
  <Slides>7</Slides>
  <Notes>0</Notes>
  <HiddenSlides>0</HiddenSlides>
  <MMClips>23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Quy Nguyen</dc:creator>
  <cp:lastModifiedBy>Nhã Trần Văn</cp:lastModifiedBy>
  <cp:revision>28</cp:revision>
  <dcterms:created xsi:type="dcterms:W3CDTF">2021-06-11T03:54:05Z</dcterms:created>
  <dcterms:modified xsi:type="dcterms:W3CDTF">2024-04-14T16:11:02Z</dcterms:modified>
</cp:coreProperties>
</file>

<file path=docProps/thumbnail.jpeg>
</file>